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89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8" r:id="rId12"/>
    <p:sldId id="269" r:id="rId13"/>
    <p:sldId id="270" r:id="rId14"/>
    <p:sldId id="267" r:id="rId15"/>
    <p:sldId id="271" r:id="rId16"/>
    <p:sldId id="290" r:id="rId17"/>
    <p:sldId id="272" r:id="rId18"/>
    <p:sldId id="273" r:id="rId19"/>
    <p:sldId id="298" r:id="rId20"/>
    <p:sldId id="299" r:id="rId21"/>
    <p:sldId id="274" r:id="rId22"/>
    <p:sldId id="275" r:id="rId23"/>
    <p:sldId id="291" r:id="rId24"/>
    <p:sldId id="276" r:id="rId25"/>
    <p:sldId id="277" r:id="rId26"/>
    <p:sldId id="293" r:id="rId27"/>
    <p:sldId id="278" r:id="rId28"/>
    <p:sldId id="279" r:id="rId29"/>
    <p:sldId id="292" r:id="rId30"/>
    <p:sldId id="281" r:id="rId31"/>
    <p:sldId id="280" r:id="rId32"/>
    <p:sldId id="294" r:id="rId33"/>
    <p:sldId id="282" r:id="rId34"/>
    <p:sldId id="295" r:id="rId35"/>
    <p:sldId id="284" r:id="rId36"/>
    <p:sldId id="300" r:id="rId37"/>
    <p:sldId id="283" r:id="rId38"/>
    <p:sldId id="296" r:id="rId39"/>
    <p:sldId id="285" r:id="rId40"/>
    <p:sldId id="286" r:id="rId41"/>
    <p:sldId id="287" r:id="rId42"/>
    <p:sldId id="297" r:id="rId43"/>
    <p:sldId id="288" r:id="rId44"/>
    <p:sldId id="301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8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B1F584-766C-964B-BA9E-E6B0FB677055}" v="48" dt="2022-11-26T18:03:23.6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15"/>
    <p:restoredTop sz="96327"/>
  </p:normalViewPr>
  <p:slideViewPr>
    <p:cSldViewPr snapToGrid="0">
      <p:cViewPr varScale="1">
        <p:scale>
          <a:sx n="119" d="100"/>
          <a:sy n="119" d="100"/>
        </p:scale>
        <p:origin x="232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47B1F584-766C-964B-BA9E-E6B0FB677055}"/>
    <pc:docChg chg="undo custSel addSld modSld sldOrd">
      <pc:chgData name="Simon Prince" userId="fcc015fbc7a3e533" providerId="LiveId" clId="{47B1F584-766C-964B-BA9E-E6B0FB677055}" dt="2022-11-26T18:03:38.801" v="2036" actId="1076"/>
      <pc:docMkLst>
        <pc:docMk/>
      </pc:docMkLst>
      <pc:sldChg chg="modSp mod">
        <pc:chgData name="Simon Prince" userId="fcc015fbc7a3e533" providerId="LiveId" clId="{47B1F584-766C-964B-BA9E-E6B0FB677055}" dt="2022-11-24T09:01:35.334" v="1941" actId="20577"/>
        <pc:sldMkLst>
          <pc:docMk/>
          <pc:sldMk cId="2336379819" sldId="261"/>
        </pc:sldMkLst>
        <pc:spChg chg="mod">
          <ac:chgData name="Simon Prince" userId="fcc015fbc7a3e533" providerId="LiveId" clId="{47B1F584-766C-964B-BA9E-E6B0FB677055}" dt="2022-11-24T09:01:35.334" v="1941" actId="20577"/>
          <ac:spMkLst>
            <pc:docMk/>
            <pc:sldMk cId="2336379819" sldId="261"/>
            <ac:spMk id="3" creationId="{BDF54AE2-40C8-AD86-BC02-7A2EC6822238}"/>
          </ac:spMkLst>
        </pc:spChg>
      </pc:sldChg>
      <pc:sldChg chg="modSp mod">
        <pc:chgData name="Simon Prince" userId="fcc015fbc7a3e533" providerId="LiveId" clId="{47B1F584-766C-964B-BA9E-E6B0FB677055}" dt="2022-11-24T09:01:29.604" v="1940" actId="20577"/>
        <pc:sldMkLst>
          <pc:docMk/>
          <pc:sldMk cId="2782697543" sldId="262"/>
        </pc:sldMkLst>
        <pc:spChg chg="mod">
          <ac:chgData name="Simon Prince" userId="fcc015fbc7a3e533" providerId="LiveId" clId="{47B1F584-766C-964B-BA9E-E6B0FB677055}" dt="2022-11-24T09:01:29.604" v="1940" actId="20577"/>
          <ac:spMkLst>
            <pc:docMk/>
            <pc:sldMk cId="2782697543" sldId="262"/>
            <ac:spMk id="3" creationId="{BDF54AE2-40C8-AD86-BC02-7A2EC6822238}"/>
          </ac:spMkLst>
        </pc:spChg>
      </pc:sldChg>
      <pc:sldChg chg="delSp modSp mod">
        <pc:chgData name="Simon Prince" userId="fcc015fbc7a3e533" providerId="LiveId" clId="{47B1F584-766C-964B-BA9E-E6B0FB677055}" dt="2022-11-24T09:04:33.809" v="1943" actId="207"/>
        <pc:sldMkLst>
          <pc:docMk/>
          <pc:sldMk cId="1455665046" sldId="268"/>
        </pc:sldMkLst>
        <pc:spChg chg="mod">
          <ac:chgData name="Simon Prince" userId="fcc015fbc7a3e533" providerId="LiveId" clId="{47B1F584-766C-964B-BA9E-E6B0FB677055}" dt="2022-11-24T09:04:33.809" v="1943" actId="207"/>
          <ac:spMkLst>
            <pc:docMk/>
            <pc:sldMk cId="1455665046" sldId="268"/>
            <ac:spMk id="3" creationId="{8622EEF1-400A-3DEE-2894-91E76AD96937}"/>
          </ac:spMkLst>
        </pc:spChg>
        <pc:picChg chg="del">
          <ac:chgData name="Simon Prince" userId="fcc015fbc7a3e533" providerId="LiveId" clId="{47B1F584-766C-964B-BA9E-E6B0FB677055}" dt="2022-11-24T09:04:29.672" v="1942" actId="478"/>
          <ac:picMkLst>
            <pc:docMk/>
            <pc:sldMk cId="1455665046" sldId="268"/>
            <ac:picMk id="6" creationId="{56820A94-5558-B989-4456-8809681E2EA5}"/>
          </ac:picMkLst>
        </pc:picChg>
      </pc:sldChg>
      <pc:sldChg chg="modSp mod">
        <pc:chgData name="Simon Prince" userId="fcc015fbc7a3e533" providerId="LiveId" clId="{47B1F584-766C-964B-BA9E-E6B0FB677055}" dt="2022-11-24T09:05:21.844" v="1972" actId="20577"/>
        <pc:sldMkLst>
          <pc:docMk/>
          <pc:sldMk cId="3474944458" sldId="272"/>
        </pc:sldMkLst>
        <pc:spChg chg="mod">
          <ac:chgData name="Simon Prince" userId="fcc015fbc7a3e533" providerId="LiveId" clId="{47B1F584-766C-964B-BA9E-E6B0FB677055}" dt="2022-11-24T09:05:21.844" v="1972" actId="20577"/>
          <ac:spMkLst>
            <pc:docMk/>
            <pc:sldMk cId="3474944458" sldId="272"/>
            <ac:spMk id="7" creationId="{5FADEBEA-DA8E-0EC9-874F-F014B6F0577F}"/>
          </ac:spMkLst>
        </pc:spChg>
      </pc:sldChg>
      <pc:sldChg chg="addSp delSp modSp mod">
        <pc:chgData name="Simon Prince" userId="fcc015fbc7a3e533" providerId="LiveId" clId="{47B1F584-766C-964B-BA9E-E6B0FB677055}" dt="2022-11-24T09:06:20.977" v="1993" actId="207"/>
        <pc:sldMkLst>
          <pc:docMk/>
          <pc:sldMk cId="3397131156" sldId="273"/>
        </pc:sldMkLst>
        <pc:spChg chg="mod">
          <ac:chgData name="Simon Prince" userId="fcc015fbc7a3e533" providerId="LiveId" clId="{47B1F584-766C-964B-BA9E-E6B0FB677055}" dt="2022-11-24T09:06:20.977" v="1993" actId="207"/>
          <ac:spMkLst>
            <pc:docMk/>
            <pc:sldMk cId="3397131156" sldId="273"/>
            <ac:spMk id="3" creationId="{26BA95D4-3A8F-411C-ED17-301594BAFB3E}"/>
          </ac:spMkLst>
        </pc:spChg>
        <pc:picChg chg="add mod">
          <ac:chgData name="Simon Prince" userId="fcc015fbc7a3e533" providerId="LiveId" clId="{47B1F584-766C-964B-BA9E-E6B0FB677055}" dt="2022-11-24T09:06:05.336" v="1989"/>
          <ac:picMkLst>
            <pc:docMk/>
            <pc:sldMk cId="3397131156" sldId="273"/>
            <ac:picMk id="4" creationId="{78B5B28C-5D1D-4213-A7D6-4A26E6E142E3}"/>
          </ac:picMkLst>
        </pc:picChg>
        <pc:picChg chg="del mod">
          <ac:chgData name="Simon Prince" userId="fcc015fbc7a3e533" providerId="LiveId" clId="{47B1F584-766C-964B-BA9E-E6B0FB677055}" dt="2022-11-24T09:06:17.361" v="1992" actId="478"/>
          <ac:picMkLst>
            <pc:docMk/>
            <pc:sldMk cId="3397131156" sldId="273"/>
            <ac:picMk id="9" creationId="{FBD0F35A-0063-3936-F5F2-B0831AF3741A}"/>
          </ac:picMkLst>
        </pc:picChg>
      </pc:sldChg>
      <pc:sldChg chg="addSp delSp modSp new mod">
        <pc:chgData name="Simon Prince" userId="fcc015fbc7a3e533" providerId="LiveId" clId="{47B1F584-766C-964B-BA9E-E6B0FB677055}" dt="2022-11-23T17:28:51.002" v="106" actId="478"/>
        <pc:sldMkLst>
          <pc:docMk/>
          <pc:sldMk cId="821973351" sldId="274"/>
        </pc:sldMkLst>
        <pc:spChg chg="del">
          <ac:chgData name="Simon Prince" userId="fcc015fbc7a3e533" providerId="LiveId" clId="{47B1F584-766C-964B-BA9E-E6B0FB677055}" dt="2022-11-23T17:28:51.002" v="106" actId="478"/>
          <ac:spMkLst>
            <pc:docMk/>
            <pc:sldMk cId="821973351" sldId="274"/>
            <ac:spMk id="2" creationId="{027CD919-5395-2C05-C8A4-E009B5CA790A}"/>
          </ac:spMkLst>
        </pc:spChg>
        <pc:spChg chg="del">
          <ac:chgData name="Simon Prince" userId="fcc015fbc7a3e533" providerId="LiveId" clId="{47B1F584-766C-964B-BA9E-E6B0FB677055}" dt="2022-11-23T17:28:39.629" v="100" actId="931"/>
          <ac:spMkLst>
            <pc:docMk/>
            <pc:sldMk cId="821973351" sldId="274"/>
            <ac:spMk id="3" creationId="{CCEE0AC9-9757-6550-DE73-D52B58E6C256}"/>
          </ac:spMkLst>
        </pc:spChg>
        <pc:picChg chg="add mod">
          <ac:chgData name="Simon Prince" userId="fcc015fbc7a3e533" providerId="LiveId" clId="{47B1F584-766C-964B-BA9E-E6B0FB677055}" dt="2022-11-23T17:28:48.141" v="105" actId="1076"/>
          <ac:picMkLst>
            <pc:docMk/>
            <pc:sldMk cId="821973351" sldId="274"/>
            <ac:picMk id="5" creationId="{40A09E68-7D35-BCD2-CA78-4E741DCA8AD7}"/>
          </ac:picMkLst>
        </pc:picChg>
      </pc:sldChg>
      <pc:sldChg chg="addSp delSp modSp new mod">
        <pc:chgData name="Simon Prince" userId="fcc015fbc7a3e533" providerId="LiveId" clId="{47B1F584-766C-964B-BA9E-E6B0FB677055}" dt="2022-11-23T17:32:34.283" v="262" actId="20577"/>
        <pc:sldMkLst>
          <pc:docMk/>
          <pc:sldMk cId="2724422882" sldId="275"/>
        </pc:sldMkLst>
        <pc:spChg chg="del">
          <ac:chgData name="Simon Prince" userId="fcc015fbc7a3e533" providerId="LiveId" clId="{47B1F584-766C-964B-BA9E-E6B0FB677055}" dt="2022-11-23T17:31:04.372" v="114" actId="478"/>
          <ac:spMkLst>
            <pc:docMk/>
            <pc:sldMk cId="2724422882" sldId="275"/>
            <ac:spMk id="2" creationId="{826BFDBC-30FF-F600-642F-CCDE952575AE}"/>
          </ac:spMkLst>
        </pc:spChg>
        <pc:spChg chg="del">
          <ac:chgData name="Simon Prince" userId="fcc015fbc7a3e533" providerId="LiveId" clId="{47B1F584-766C-964B-BA9E-E6B0FB677055}" dt="2022-11-23T17:29:58.886" v="108" actId="931"/>
          <ac:spMkLst>
            <pc:docMk/>
            <pc:sldMk cId="2724422882" sldId="275"/>
            <ac:spMk id="3" creationId="{533DABD7-1114-FCCA-05BB-3EBB5EF75858}"/>
          </ac:spMkLst>
        </pc:spChg>
        <pc:spChg chg="add mod">
          <ac:chgData name="Simon Prince" userId="fcc015fbc7a3e533" providerId="LiveId" clId="{47B1F584-766C-964B-BA9E-E6B0FB677055}" dt="2022-11-23T17:32:34.283" v="262" actId="20577"/>
          <ac:spMkLst>
            <pc:docMk/>
            <pc:sldMk cId="2724422882" sldId="275"/>
            <ac:spMk id="6" creationId="{4E290532-63C0-31EA-5A07-3B7746930606}"/>
          </ac:spMkLst>
        </pc:spChg>
        <pc:picChg chg="add mod">
          <ac:chgData name="Simon Prince" userId="fcc015fbc7a3e533" providerId="LiveId" clId="{47B1F584-766C-964B-BA9E-E6B0FB677055}" dt="2022-11-23T17:31:45.858" v="200" actId="1035"/>
          <ac:picMkLst>
            <pc:docMk/>
            <pc:sldMk cId="2724422882" sldId="275"/>
            <ac:picMk id="5" creationId="{1FC2DF02-221D-9229-7D0A-BF1D1937EFB5}"/>
          </ac:picMkLst>
        </pc:picChg>
      </pc:sldChg>
      <pc:sldChg chg="modSp new mod">
        <pc:chgData name="Simon Prince" userId="fcc015fbc7a3e533" providerId="LiveId" clId="{47B1F584-766C-964B-BA9E-E6B0FB677055}" dt="2022-11-23T17:37:01.322" v="684" actId="207"/>
        <pc:sldMkLst>
          <pc:docMk/>
          <pc:sldMk cId="1055153438" sldId="276"/>
        </pc:sldMkLst>
        <pc:spChg chg="mod">
          <ac:chgData name="Simon Prince" userId="fcc015fbc7a3e533" providerId="LiveId" clId="{47B1F584-766C-964B-BA9E-E6B0FB677055}" dt="2022-11-23T17:32:54.347" v="297" actId="20577"/>
          <ac:spMkLst>
            <pc:docMk/>
            <pc:sldMk cId="1055153438" sldId="276"/>
            <ac:spMk id="2" creationId="{DC7D8084-B049-3B86-70F3-53B40020C6C4}"/>
          </ac:spMkLst>
        </pc:spChg>
        <pc:spChg chg="mod">
          <ac:chgData name="Simon Prince" userId="fcc015fbc7a3e533" providerId="LiveId" clId="{47B1F584-766C-964B-BA9E-E6B0FB677055}" dt="2022-11-23T17:37:01.322" v="684" actId="207"/>
          <ac:spMkLst>
            <pc:docMk/>
            <pc:sldMk cId="1055153438" sldId="276"/>
            <ac:spMk id="3" creationId="{473AC870-A17B-C6DF-182F-4F16ED50B165}"/>
          </ac:spMkLst>
        </pc:spChg>
      </pc:sldChg>
      <pc:sldChg chg="addSp delSp modSp new mod">
        <pc:chgData name="Simon Prince" userId="fcc015fbc7a3e533" providerId="LiveId" clId="{47B1F584-766C-964B-BA9E-E6B0FB677055}" dt="2022-11-23T17:35:34.308" v="538" actId="1076"/>
        <pc:sldMkLst>
          <pc:docMk/>
          <pc:sldMk cId="4061129867" sldId="277"/>
        </pc:sldMkLst>
        <pc:spChg chg="del mod">
          <ac:chgData name="Simon Prince" userId="fcc015fbc7a3e533" providerId="LiveId" clId="{47B1F584-766C-964B-BA9E-E6B0FB677055}" dt="2022-11-23T17:35:23.578" v="534" actId="478"/>
          <ac:spMkLst>
            <pc:docMk/>
            <pc:sldMk cId="4061129867" sldId="277"/>
            <ac:spMk id="2" creationId="{1200777A-6885-F48C-1B3B-B285D2975C81}"/>
          </ac:spMkLst>
        </pc:spChg>
        <pc:spChg chg="del">
          <ac:chgData name="Simon Prince" userId="fcc015fbc7a3e533" providerId="LiveId" clId="{47B1F584-766C-964B-BA9E-E6B0FB677055}" dt="2022-11-23T17:35:17.943" v="532" actId="931"/>
          <ac:spMkLst>
            <pc:docMk/>
            <pc:sldMk cId="4061129867" sldId="277"/>
            <ac:spMk id="3" creationId="{B7A25B4C-B167-9C03-61E0-E219F7510C8C}"/>
          </ac:spMkLst>
        </pc:spChg>
        <pc:spChg chg="add del mod">
          <ac:chgData name="Simon Prince" userId="fcc015fbc7a3e533" providerId="LiveId" clId="{47B1F584-766C-964B-BA9E-E6B0FB677055}" dt="2022-11-23T17:35:26.080" v="535" actId="478"/>
          <ac:spMkLst>
            <pc:docMk/>
            <pc:sldMk cId="4061129867" sldId="277"/>
            <ac:spMk id="7" creationId="{22B7645E-8350-66EF-19DC-FCC70FDBA7A0}"/>
          </ac:spMkLst>
        </pc:spChg>
        <pc:picChg chg="add mod">
          <ac:chgData name="Simon Prince" userId="fcc015fbc7a3e533" providerId="LiveId" clId="{47B1F584-766C-964B-BA9E-E6B0FB677055}" dt="2022-11-23T17:35:34.308" v="538" actId="1076"/>
          <ac:picMkLst>
            <pc:docMk/>
            <pc:sldMk cId="4061129867" sldId="277"/>
            <ac:picMk id="5" creationId="{1B1B1DE9-57DC-5131-27BB-ACAE068EB629}"/>
          </ac:picMkLst>
        </pc:picChg>
      </pc:sldChg>
      <pc:sldChg chg="modSp new mod">
        <pc:chgData name="Simon Prince" userId="fcc015fbc7a3e533" providerId="LiveId" clId="{47B1F584-766C-964B-BA9E-E6B0FB677055}" dt="2022-11-23T17:38:15.149" v="910" actId="207"/>
        <pc:sldMkLst>
          <pc:docMk/>
          <pc:sldMk cId="219042412" sldId="278"/>
        </pc:sldMkLst>
        <pc:spChg chg="mod">
          <ac:chgData name="Simon Prince" userId="fcc015fbc7a3e533" providerId="LiveId" clId="{47B1F584-766C-964B-BA9E-E6B0FB677055}" dt="2022-11-23T17:35:52.555" v="551" actId="20577"/>
          <ac:spMkLst>
            <pc:docMk/>
            <pc:sldMk cId="219042412" sldId="278"/>
            <ac:spMk id="2" creationId="{B23F183D-EB43-B59C-74DC-22CE065A25AE}"/>
          </ac:spMkLst>
        </pc:spChg>
        <pc:spChg chg="mod">
          <ac:chgData name="Simon Prince" userId="fcc015fbc7a3e533" providerId="LiveId" clId="{47B1F584-766C-964B-BA9E-E6B0FB677055}" dt="2022-11-23T17:38:15.149" v="910" actId="207"/>
          <ac:spMkLst>
            <pc:docMk/>
            <pc:sldMk cId="219042412" sldId="278"/>
            <ac:spMk id="3" creationId="{6313B7E4-BB5B-E071-6F8E-41C61954BB4F}"/>
          </ac:spMkLst>
        </pc:spChg>
      </pc:sldChg>
      <pc:sldChg chg="addSp delSp modSp new mod">
        <pc:chgData name="Simon Prince" userId="fcc015fbc7a3e533" providerId="LiveId" clId="{47B1F584-766C-964B-BA9E-E6B0FB677055}" dt="2022-11-23T17:39:04.111" v="917" actId="1076"/>
        <pc:sldMkLst>
          <pc:docMk/>
          <pc:sldMk cId="337775983" sldId="279"/>
        </pc:sldMkLst>
        <pc:spChg chg="del">
          <ac:chgData name="Simon Prince" userId="fcc015fbc7a3e533" providerId="LiveId" clId="{47B1F584-766C-964B-BA9E-E6B0FB677055}" dt="2022-11-23T17:38:44.199" v="914" actId="478"/>
          <ac:spMkLst>
            <pc:docMk/>
            <pc:sldMk cId="337775983" sldId="279"/>
            <ac:spMk id="2" creationId="{D3B65CE6-5E1D-DA32-7164-78EA759AAA24}"/>
          </ac:spMkLst>
        </pc:spChg>
        <pc:spChg chg="del">
          <ac:chgData name="Simon Prince" userId="fcc015fbc7a3e533" providerId="LiveId" clId="{47B1F584-766C-964B-BA9E-E6B0FB677055}" dt="2022-11-23T17:38:37.992" v="912" actId="931"/>
          <ac:spMkLst>
            <pc:docMk/>
            <pc:sldMk cId="337775983" sldId="279"/>
            <ac:spMk id="3" creationId="{7518912E-C9DD-8351-F96C-BA94EBFE9CA0}"/>
          </ac:spMkLst>
        </pc:spChg>
        <pc:picChg chg="add mod">
          <ac:chgData name="Simon Prince" userId="fcc015fbc7a3e533" providerId="LiveId" clId="{47B1F584-766C-964B-BA9E-E6B0FB677055}" dt="2022-11-23T17:39:04.111" v="917" actId="1076"/>
          <ac:picMkLst>
            <pc:docMk/>
            <pc:sldMk cId="337775983" sldId="279"/>
            <ac:picMk id="5" creationId="{9C8A532D-D556-EB02-2EFE-3F4B0FFBDC87}"/>
          </ac:picMkLst>
        </pc:picChg>
      </pc:sldChg>
      <pc:sldChg chg="addSp delSp modSp new mod">
        <pc:chgData name="Simon Prince" userId="fcc015fbc7a3e533" providerId="LiveId" clId="{47B1F584-766C-964B-BA9E-E6B0FB677055}" dt="2022-11-23T17:42:26.741" v="1072" actId="404"/>
        <pc:sldMkLst>
          <pc:docMk/>
          <pc:sldMk cId="1559253862" sldId="280"/>
        </pc:sldMkLst>
        <pc:spChg chg="mod">
          <ac:chgData name="Simon Prince" userId="fcc015fbc7a3e533" providerId="LiveId" clId="{47B1F584-766C-964B-BA9E-E6B0FB677055}" dt="2022-11-23T17:39:13.777" v="925" actId="20577"/>
          <ac:spMkLst>
            <pc:docMk/>
            <pc:sldMk cId="1559253862" sldId="280"/>
            <ac:spMk id="2" creationId="{B41486AE-F1DA-1EEE-1A41-453315279094}"/>
          </ac:spMkLst>
        </pc:spChg>
        <pc:spChg chg="del">
          <ac:chgData name="Simon Prince" userId="fcc015fbc7a3e533" providerId="LiveId" clId="{47B1F584-766C-964B-BA9E-E6B0FB677055}" dt="2022-11-23T17:41:18.992" v="926" actId="931"/>
          <ac:spMkLst>
            <pc:docMk/>
            <pc:sldMk cId="1559253862" sldId="280"/>
            <ac:spMk id="3" creationId="{CA06E131-F197-923A-6D78-2E46994011FE}"/>
          </ac:spMkLst>
        </pc:spChg>
        <pc:spChg chg="add mod">
          <ac:chgData name="Simon Prince" userId="fcc015fbc7a3e533" providerId="LiveId" clId="{47B1F584-766C-964B-BA9E-E6B0FB677055}" dt="2022-11-23T17:42:26.741" v="1072" actId="404"/>
          <ac:spMkLst>
            <pc:docMk/>
            <pc:sldMk cId="1559253862" sldId="280"/>
            <ac:spMk id="6" creationId="{45ADD131-A4F8-35EA-7AA1-AB1DAD6AC336}"/>
          </ac:spMkLst>
        </pc:spChg>
        <pc:picChg chg="add mod">
          <ac:chgData name="Simon Prince" userId="fcc015fbc7a3e533" providerId="LiveId" clId="{47B1F584-766C-964B-BA9E-E6B0FB677055}" dt="2022-11-23T17:41:29.144" v="930" actId="1076"/>
          <ac:picMkLst>
            <pc:docMk/>
            <pc:sldMk cId="1559253862" sldId="280"/>
            <ac:picMk id="5" creationId="{B93051F9-54C2-0E0C-7EA2-DA10DEB5E070}"/>
          </ac:picMkLst>
        </pc:picChg>
      </pc:sldChg>
      <pc:sldChg chg="addSp delSp modSp new mod">
        <pc:chgData name="Simon Prince" userId="fcc015fbc7a3e533" providerId="LiveId" clId="{47B1F584-766C-964B-BA9E-E6B0FB677055}" dt="2022-11-23T17:43:07.898" v="1085" actId="14100"/>
        <pc:sldMkLst>
          <pc:docMk/>
          <pc:sldMk cId="1935198973" sldId="281"/>
        </pc:sldMkLst>
        <pc:spChg chg="mod">
          <ac:chgData name="Simon Prince" userId="fcc015fbc7a3e533" providerId="LiveId" clId="{47B1F584-766C-964B-BA9E-E6B0FB677055}" dt="2022-11-23T17:42:40.635" v="1080" actId="20577"/>
          <ac:spMkLst>
            <pc:docMk/>
            <pc:sldMk cId="1935198973" sldId="281"/>
            <ac:spMk id="2" creationId="{EBE97F5B-933D-3F1F-3206-EB8469FFA1AF}"/>
          </ac:spMkLst>
        </pc:spChg>
        <pc:spChg chg="del">
          <ac:chgData name="Simon Prince" userId="fcc015fbc7a3e533" providerId="LiveId" clId="{47B1F584-766C-964B-BA9E-E6B0FB677055}" dt="2022-11-23T17:42:52.239" v="1081" actId="931"/>
          <ac:spMkLst>
            <pc:docMk/>
            <pc:sldMk cId="1935198973" sldId="281"/>
            <ac:spMk id="3" creationId="{3E03D23D-10D8-619C-E450-63B696E4F4F5}"/>
          </ac:spMkLst>
        </pc:spChg>
        <pc:picChg chg="add mod">
          <ac:chgData name="Simon Prince" userId="fcc015fbc7a3e533" providerId="LiveId" clId="{47B1F584-766C-964B-BA9E-E6B0FB677055}" dt="2022-11-23T17:43:07.898" v="1085" actId="14100"/>
          <ac:picMkLst>
            <pc:docMk/>
            <pc:sldMk cId="1935198973" sldId="281"/>
            <ac:picMk id="5" creationId="{E54D9586-80BE-26D8-89D3-34811551272C}"/>
          </ac:picMkLst>
        </pc:picChg>
      </pc:sldChg>
      <pc:sldChg chg="addSp delSp modSp new mod">
        <pc:chgData name="Simon Prince" userId="fcc015fbc7a3e533" providerId="LiveId" clId="{47B1F584-766C-964B-BA9E-E6B0FB677055}" dt="2022-11-23T17:45:07.116" v="1191" actId="20577"/>
        <pc:sldMkLst>
          <pc:docMk/>
          <pc:sldMk cId="2173341097" sldId="282"/>
        </pc:sldMkLst>
        <pc:spChg chg="mod">
          <ac:chgData name="Simon Prince" userId="fcc015fbc7a3e533" providerId="LiveId" clId="{47B1F584-766C-964B-BA9E-E6B0FB677055}" dt="2022-11-23T17:44:05.037" v="1098" actId="20577"/>
          <ac:spMkLst>
            <pc:docMk/>
            <pc:sldMk cId="2173341097" sldId="282"/>
            <ac:spMk id="2" creationId="{DA3661C4-900A-79C5-C649-B5EF312185EE}"/>
          </ac:spMkLst>
        </pc:spChg>
        <pc:spChg chg="del">
          <ac:chgData name="Simon Prince" userId="fcc015fbc7a3e533" providerId="LiveId" clId="{47B1F584-766C-964B-BA9E-E6B0FB677055}" dt="2022-11-23T17:44:17.143" v="1099" actId="931"/>
          <ac:spMkLst>
            <pc:docMk/>
            <pc:sldMk cId="2173341097" sldId="282"/>
            <ac:spMk id="3" creationId="{F05C0FD1-2A49-F562-BB50-EC1D25570B73}"/>
          </ac:spMkLst>
        </pc:spChg>
        <pc:spChg chg="add mod">
          <ac:chgData name="Simon Prince" userId="fcc015fbc7a3e533" providerId="LiveId" clId="{47B1F584-766C-964B-BA9E-E6B0FB677055}" dt="2022-11-23T17:45:07.116" v="1191" actId="20577"/>
          <ac:spMkLst>
            <pc:docMk/>
            <pc:sldMk cId="2173341097" sldId="282"/>
            <ac:spMk id="6" creationId="{B4FBB831-90E1-8D72-E446-11C859D615AD}"/>
          </ac:spMkLst>
        </pc:spChg>
        <pc:picChg chg="add mod">
          <ac:chgData name="Simon Prince" userId="fcc015fbc7a3e533" providerId="LiveId" clId="{47B1F584-766C-964B-BA9E-E6B0FB677055}" dt="2022-11-23T17:44:28.403" v="1103" actId="1076"/>
          <ac:picMkLst>
            <pc:docMk/>
            <pc:sldMk cId="2173341097" sldId="282"/>
            <ac:picMk id="5" creationId="{B06E58BD-22EB-306E-1AFC-356EEA7B6C6B}"/>
          </ac:picMkLst>
        </pc:picChg>
      </pc:sldChg>
      <pc:sldChg chg="addSp delSp modSp new mod">
        <pc:chgData name="Simon Prince" userId="fcc015fbc7a3e533" providerId="LiveId" clId="{47B1F584-766C-964B-BA9E-E6B0FB677055}" dt="2022-11-23T17:46:33.638" v="1220" actId="1076"/>
        <pc:sldMkLst>
          <pc:docMk/>
          <pc:sldMk cId="3978384617" sldId="283"/>
        </pc:sldMkLst>
        <pc:spChg chg="mod">
          <ac:chgData name="Simon Prince" userId="fcc015fbc7a3e533" providerId="LiveId" clId="{47B1F584-766C-964B-BA9E-E6B0FB677055}" dt="2022-11-23T17:46:33.638" v="1220" actId="1076"/>
          <ac:spMkLst>
            <pc:docMk/>
            <pc:sldMk cId="3978384617" sldId="283"/>
            <ac:spMk id="2" creationId="{FF9C2B4B-3D82-59FF-D394-4F599ACD486D}"/>
          </ac:spMkLst>
        </pc:spChg>
        <pc:spChg chg="del">
          <ac:chgData name="Simon Prince" userId="fcc015fbc7a3e533" providerId="LiveId" clId="{47B1F584-766C-964B-BA9E-E6B0FB677055}" dt="2022-11-23T17:46:09.702" v="1216" actId="931"/>
          <ac:spMkLst>
            <pc:docMk/>
            <pc:sldMk cId="3978384617" sldId="283"/>
            <ac:spMk id="3" creationId="{FF860F4E-68D0-D02C-8AC9-D05CB913393B}"/>
          </ac:spMkLst>
        </pc:spChg>
        <pc:picChg chg="add mod">
          <ac:chgData name="Simon Prince" userId="fcc015fbc7a3e533" providerId="LiveId" clId="{47B1F584-766C-964B-BA9E-E6B0FB677055}" dt="2022-11-23T17:46:16.484" v="1219" actId="1076"/>
          <ac:picMkLst>
            <pc:docMk/>
            <pc:sldMk cId="3978384617" sldId="283"/>
            <ac:picMk id="5" creationId="{2D8A28A9-3C94-631C-7335-0F14394C0539}"/>
          </ac:picMkLst>
        </pc:picChg>
      </pc:sldChg>
      <pc:sldChg chg="addSp delSp modSp new mod">
        <pc:chgData name="Simon Prince" userId="fcc015fbc7a3e533" providerId="LiveId" clId="{47B1F584-766C-964B-BA9E-E6B0FB677055}" dt="2022-11-24T09:08:49.615" v="1997" actId="207"/>
        <pc:sldMkLst>
          <pc:docMk/>
          <pc:sldMk cId="292609320" sldId="284"/>
        </pc:sldMkLst>
        <pc:spChg chg="mod">
          <ac:chgData name="Simon Prince" userId="fcc015fbc7a3e533" providerId="LiveId" clId="{47B1F584-766C-964B-BA9E-E6B0FB677055}" dt="2022-11-23T17:46:41.568" v="1240" actId="20577"/>
          <ac:spMkLst>
            <pc:docMk/>
            <pc:sldMk cId="292609320" sldId="284"/>
            <ac:spMk id="2" creationId="{165B4540-21AF-669A-608E-2CE3FB8D51F1}"/>
          </ac:spMkLst>
        </pc:spChg>
        <pc:spChg chg="mod">
          <ac:chgData name="Simon Prince" userId="fcc015fbc7a3e533" providerId="LiveId" clId="{47B1F584-766C-964B-BA9E-E6B0FB677055}" dt="2022-11-24T09:08:49.615" v="1997" actId="207"/>
          <ac:spMkLst>
            <pc:docMk/>
            <pc:sldMk cId="292609320" sldId="284"/>
            <ac:spMk id="3" creationId="{5B5AA6C6-3D25-265D-E33D-55D80813A80A}"/>
          </ac:spMkLst>
        </pc:spChg>
        <pc:spChg chg="add mod">
          <ac:chgData name="Simon Prince" userId="fcc015fbc7a3e533" providerId="LiveId" clId="{47B1F584-766C-964B-BA9E-E6B0FB677055}" dt="2022-11-23T17:51:46.660" v="1385" actId="403"/>
          <ac:spMkLst>
            <pc:docMk/>
            <pc:sldMk cId="292609320" sldId="284"/>
            <ac:spMk id="7" creationId="{991DA7A4-F5BF-20A3-6651-7B368E78D7D9}"/>
          </ac:spMkLst>
        </pc:spChg>
        <pc:picChg chg="add mod">
          <ac:chgData name="Simon Prince" userId="fcc015fbc7a3e533" providerId="LiveId" clId="{47B1F584-766C-964B-BA9E-E6B0FB677055}" dt="2022-11-23T17:50:51.766" v="1347" actId="1076"/>
          <ac:picMkLst>
            <pc:docMk/>
            <pc:sldMk cId="292609320" sldId="284"/>
            <ac:picMk id="4" creationId="{541A8B96-3535-D941-C9DD-7D1CE0719826}"/>
          </ac:picMkLst>
        </pc:picChg>
        <pc:picChg chg="add del mod">
          <ac:chgData name="Simon Prince" userId="fcc015fbc7a3e533" providerId="LiveId" clId="{47B1F584-766C-964B-BA9E-E6B0FB677055}" dt="2022-11-24T09:08:45.493" v="1996" actId="478"/>
          <ac:picMkLst>
            <pc:docMk/>
            <pc:sldMk cId="292609320" sldId="284"/>
            <ac:picMk id="8" creationId="{7B8B17A9-6CF6-7D12-10DD-D49F112E0C5E}"/>
          </ac:picMkLst>
        </pc:picChg>
        <pc:cxnChg chg="add">
          <ac:chgData name="Simon Prince" userId="fcc015fbc7a3e533" providerId="LiveId" clId="{47B1F584-766C-964B-BA9E-E6B0FB677055}" dt="2022-11-23T17:50:59.986" v="1348" actId="11529"/>
          <ac:cxnSpMkLst>
            <pc:docMk/>
            <pc:sldMk cId="292609320" sldId="284"/>
            <ac:cxnSpMk id="6" creationId="{9EAB2825-B3B3-DCD8-1155-2C581B43D724}"/>
          </ac:cxnSpMkLst>
        </pc:cxnChg>
      </pc:sldChg>
      <pc:sldChg chg="addSp delSp modSp new mod">
        <pc:chgData name="Simon Prince" userId="fcc015fbc7a3e533" providerId="LiveId" clId="{47B1F584-766C-964B-BA9E-E6B0FB677055}" dt="2022-11-23T17:59:39.178" v="1667" actId="1035"/>
        <pc:sldMkLst>
          <pc:docMk/>
          <pc:sldMk cId="1450954503" sldId="285"/>
        </pc:sldMkLst>
        <pc:spChg chg="del">
          <ac:chgData name="Simon Prince" userId="fcc015fbc7a3e533" providerId="LiveId" clId="{47B1F584-766C-964B-BA9E-E6B0FB677055}" dt="2022-11-23T17:56:02.789" v="1482" actId="478"/>
          <ac:spMkLst>
            <pc:docMk/>
            <pc:sldMk cId="1450954503" sldId="285"/>
            <ac:spMk id="2" creationId="{D0E87847-4B57-3CF6-F689-4D1CFDBA08F5}"/>
          </ac:spMkLst>
        </pc:spChg>
        <pc:spChg chg="del">
          <ac:chgData name="Simon Prince" userId="fcc015fbc7a3e533" providerId="LiveId" clId="{47B1F584-766C-964B-BA9E-E6B0FB677055}" dt="2022-11-23T17:55:53.185" v="1476" actId="931"/>
          <ac:spMkLst>
            <pc:docMk/>
            <pc:sldMk cId="1450954503" sldId="285"/>
            <ac:spMk id="3" creationId="{F627EBA0-2ECA-C6B1-220A-AA5D5F9676FD}"/>
          </ac:spMkLst>
        </pc:spChg>
        <pc:spChg chg="add mod">
          <ac:chgData name="Simon Prince" userId="fcc015fbc7a3e533" providerId="LiveId" clId="{47B1F584-766C-964B-BA9E-E6B0FB677055}" dt="2022-11-23T17:59:39.178" v="1667" actId="1035"/>
          <ac:spMkLst>
            <pc:docMk/>
            <pc:sldMk cId="1450954503" sldId="285"/>
            <ac:spMk id="6" creationId="{C57365F0-1D4B-85C3-0EC3-41B6881B3023}"/>
          </ac:spMkLst>
        </pc:spChg>
        <pc:picChg chg="add mod modCrop">
          <ac:chgData name="Simon Prince" userId="fcc015fbc7a3e533" providerId="LiveId" clId="{47B1F584-766C-964B-BA9E-E6B0FB677055}" dt="2022-11-23T17:59:39.178" v="1667" actId="1035"/>
          <ac:picMkLst>
            <pc:docMk/>
            <pc:sldMk cId="1450954503" sldId="285"/>
            <ac:picMk id="5" creationId="{C4700E1F-B942-AAF6-FC4F-5D299DFFDF79}"/>
          </ac:picMkLst>
        </pc:picChg>
      </pc:sldChg>
      <pc:sldChg chg="modSp add mod">
        <pc:chgData name="Simon Prince" userId="fcc015fbc7a3e533" providerId="LiveId" clId="{47B1F584-766C-964B-BA9E-E6B0FB677055}" dt="2022-11-23T17:59:30.962" v="1646" actId="1035"/>
        <pc:sldMkLst>
          <pc:docMk/>
          <pc:sldMk cId="1889369569" sldId="286"/>
        </pc:sldMkLst>
        <pc:spChg chg="mod">
          <ac:chgData name="Simon Prince" userId="fcc015fbc7a3e533" providerId="LiveId" clId="{47B1F584-766C-964B-BA9E-E6B0FB677055}" dt="2022-11-23T17:59:30.962" v="1646" actId="1035"/>
          <ac:spMkLst>
            <pc:docMk/>
            <pc:sldMk cId="1889369569" sldId="286"/>
            <ac:spMk id="6" creationId="{C57365F0-1D4B-85C3-0EC3-41B6881B3023}"/>
          </ac:spMkLst>
        </pc:spChg>
        <pc:picChg chg="mod modCrop">
          <ac:chgData name="Simon Prince" userId="fcc015fbc7a3e533" providerId="LiveId" clId="{47B1F584-766C-964B-BA9E-E6B0FB677055}" dt="2022-11-23T17:59:30.962" v="1646" actId="1035"/>
          <ac:picMkLst>
            <pc:docMk/>
            <pc:sldMk cId="1889369569" sldId="286"/>
            <ac:picMk id="5" creationId="{C4700E1F-B942-AAF6-FC4F-5D299DFFDF79}"/>
          </ac:picMkLst>
        </pc:picChg>
      </pc:sldChg>
      <pc:sldChg chg="modSp add mod">
        <pc:chgData name="Simon Prince" userId="fcc015fbc7a3e533" providerId="LiveId" clId="{47B1F584-766C-964B-BA9E-E6B0FB677055}" dt="2022-11-23T17:59:20.909" v="1626" actId="1035"/>
        <pc:sldMkLst>
          <pc:docMk/>
          <pc:sldMk cId="4200843965" sldId="287"/>
        </pc:sldMkLst>
        <pc:spChg chg="mod">
          <ac:chgData name="Simon Prince" userId="fcc015fbc7a3e533" providerId="LiveId" clId="{47B1F584-766C-964B-BA9E-E6B0FB677055}" dt="2022-11-23T17:59:20.909" v="1626" actId="1035"/>
          <ac:spMkLst>
            <pc:docMk/>
            <pc:sldMk cId="4200843965" sldId="287"/>
            <ac:spMk id="6" creationId="{C57365F0-1D4B-85C3-0EC3-41B6881B3023}"/>
          </ac:spMkLst>
        </pc:spChg>
        <pc:picChg chg="mod">
          <ac:chgData name="Simon Prince" userId="fcc015fbc7a3e533" providerId="LiveId" clId="{47B1F584-766C-964B-BA9E-E6B0FB677055}" dt="2022-11-23T17:59:20.909" v="1626" actId="1035"/>
          <ac:picMkLst>
            <pc:docMk/>
            <pc:sldMk cId="4200843965" sldId="287"/>
            <ac:picMk id="5" creationId="{C4700E1F-B942-AAF6-FC4F-5D299DFFDF79}"/>
          </ac:picMkLst>
        </pc:picChg>
      </pc:sldChg>
      <pc:sldChg chg="addSp delSp modSp new mod">
        <pc:chgData name="Simon Prince" userId="fcc015fbc7a3e533" providerId="LiveId" clId="{47B1F584-766C-964B-BA9E-E6B0FB677055}" dt="2022-11-23T18:00:07.232" v="1678" actId="20577"/>
        <pc:sldMkLst>
          <pc:docMk/>
          <pc:sldMk cId="4170010909" sldId="288"/>
        </pc:sldMkLst>
        <pc:spChg chg="mod">
          <ac:chgData name="Simon Prince" userId="fcc015fbc7a3e533" providerId="LiveId" clId="{47B1F584-766C-964B-BA9E-E6B0FB677055}" dt="2022-11-23T18:00:07.232" v="1678" actId="20577"/>
          <ac:spMkLst>
            <pc:docMk/>
            <pc:sldMk cId="4170010909" sldId="288"/>
            <ac:spMk id="2" creationId="{BB50A675-ACEF-5DB4-2673-E6D44BB639A4}"/>
          </ac:spMkLst>
        </pc:spChg>
        <pc:spChg chg="del">
          <ac:chgData name="Simon Prince" userId="fcc015fbc7a3e533" providerId="LiveId" clId="{47B1F584-766C-964B-BA9E-E6B0FB677055}" dt="2022-11-23T17:58:39.569" v="1586" actId="931"/>
          <ac:spMkLst>
            <pc:docMk/>
            <pc:sldMk cId="4170010909" sldId="288"/>
            <ac:spMk id="3" creationId="{C1AC8DBB-0F05-C58F-05F4-B2D955FE7A9C}"/>
          </ac:spMkLst>
        </pc:spChg>
        <pc:picChg chg="add mod">
          <ac:chgData name="Simon Prince" userId="fcc015fbc7a3e533" providerId="LiveId" clId="{47B1F584-766C-964B-BA9E-E6B0FB677055}" dt="2022-11-23T17:59:50.806" v="1669" actId="14100"/>
          <ac:picMkLst>
            <pc:docMk/>
            <pc:sldMk cId="4170010909" sldId="288"/>
            <ac:picMk id="5" creationId="{0DE9A02D-DDAE-0595-914A-2B8355FDD559}"/>
          </ac:picMkLst>
        </pc:picChg>
      </pc:sldChg>
      <pc:sldChg chg="modSp new mod">
        <pc:chgData name="Simon Prince" userId="fcc015fbc7a3e533" providerId="LiveId" clId="{47B1F584-766C-964B-BA9E-E6B0FB677055}" dt="2022-11-23T18:04:37.558" v="1930" actId="207"/>
        <pc:sldMkLst>
          <pc:docMk/>
          <pc:sldMk cId="1424226859" sldId="289"/>
        </pc:sldMkLst>
        <pc:spChg chg="mod">
          <ac:chgData name="Simon Prince" userId="fcc015fbc7a3e533" providerId="LiveId" clId="{47B1F584-766C-964B-BA9E-E6B0FB677055}" dt="2022-11-23T18:01:55.106" v="1693" actId="20577"/>
          <ac:spMkLst>
            <pc:docMk/>
            <pc:sldMk cId="1424226859" sldId="289"/>
            <ac:spMk id="2" creationId="{59EC0EC5-9852-614F-69C7-EA5DDBCBC11B}"/>
          </ac:spMkLst>
        </pc:spChg>
        <pc:spChg chg="mod">
          <ac:chgData name="Simon Prince" userId="fcc015fbc7a3e533" providerId="LiveId" clId="{47B1F584-766C-964B-BA9E-E6B0FB677055}" dt="2022-11-23T18:04:37.558" v="1930" actId="207"/>
          <ac:spMkLst>
            <pc:docMk/>
            <pc:sldMk cId="1424226859" sldId="289"/>
            <ac:spMk id="3" creationId="{1A2FCA3C-5651-9F2B-6741-11E973AFFEEC}"/>
          </ac:spMkLst>
        </pc:spChg>
      </pc:sldChg>
      <pc:sldChg chg="modSp add mod ord">
        <pc:chgData name="Simon Prince" userId="fcc015fbc7a3e533" providerId="LiveId" clId="{47B1F584-766C-964B-BA9E-E6B0FB677055}" dt="2022-11-23T18:04:44.810" v="1931" actId="207"/>
        <pc:sldMkLst>
          <pc:docMk/>
          <pc:sldMk cId="1238545045" sldId="290"/>
        </pc:sldMkLst>
        <pc:spChg chg="mod">
          <ac:chgData name="Simon Prince" userId="fcc015fbc7a3e533" providerId="LiveId" clId="{47B1F584-766C-964B-BA9E-E6B0FB677055}" dt="2022-11-23T18:04:44.810" v="1931" actId="207"/>
          <ac:spMkLst>
            <pc:docMk/>
            <pc:sldMk cId="1238545045" sldId="290"/>
            <ac:spMk id="3" creationId="{1A2FCA3C-5651-9F2B-6741-11E973AFFEEC}"/>
          </ac:spMkLst>
        </pc:spChg>
      </pc:sldChg>
      <pc:sldChg chg="modSp add mod ord">
        <pc:chgData name="Simon Prince" userId="fcc015fbc7a3e533" providerId="LiveId" clId="{47B1F584-766C-964B-BA9E-E6B0FB677055}" dt="2022-11-23T18:04:50.891" v="1932" actId="207"/>
        <pc:sldMkLst>
          <pc:docMk/>
          <pc:sldMk cId="1118515710" sldId="291"/>
        </pc:sldMkLst>
        <pc:spChg chg="mod">
          <ac:chgData name="Simon Prince" userId="fcc015fbc7a3e533" providerId="LiveId" clId="{47B1F584-766C-964B-BA9E-E6B0FB677055}" dt="2022-11-23T18:04:50.891" v="1932" actId="207"/>
          <ac:spMkLst>
            <pc:docMk/>
            <pc:sldMk cId="1118515710" sldId="291"/>
            <ac:spMk id="3" creationId="{1A2FCA3C-5651-9F2B-6741-11E973AFFEEC}"/>
          </ac:spMkLst>
        </pc:spChg>
      </pc:sldChg>
      <pc:sldChg chg="modSp add mod ord">
        <pc:chgData name="Simon Prince" userId="fcc015fbc7a3e533" providerId="LiveId" clId="{47B1F584-766C-964B-BA9E-E6B0FB677055}" dt="2022-11-23T18:05:09.583" v="1935" actId="207"/>
        <pc:sldMkLst>
          <pc:docMk/>
          <pc:sldMk cId="1200649083" sldId="292"/>
        </pc:sldMkLst>
        <pc:spChg chg="mod">
          <ac:chgData name="Simon Prince" userId="fcc015fbc7a3e533" providerId="LiveId" clId="{47B1F584-766C-964B-BA9E-E6B0FB677055}" dt="2022-11-23T18:05:09.583" v="1935" actId="207"/>
          <ac:spMkLst>
            <pc:docMk/>
            <pc:sldMk cId="1200649083" sldId="292"/>
            <ac:spMk id="3" creationId="{1A2FCA3C-5651-9F2B-6741-11E973AFFEEC}"/>
          </ac:spMkLst>
        </pc:spChg>
      </pc:sldChg>
      <pc:sldChg chg="modSp add mod">
        <pc:chgData name="Simon Prince" userId="fcc015fbc7a3e533" providerId="LiveId" clId="{47B1F584-766C-964B-BA9E-E6B0FB677055}" dt="2022-11-23T18:04:59.545" v="1934" actId="207"/>
        <pc:sldMkLst>
          <pc:docMk/>
          <pc:sldMk cId="2859698284" sldId="293"/>
        </pc:sldMkLst>
        <pc:spChg chg="mod">
          <ac:chgData name="Simon Prince" userId="fcc015fbc7a3e533" providerId="LiveId" clId="{47B1F584-766C-964B-BA9E-E6B0FB677055}" dt="2022-11-23T18:04:59.545" v="1934" actId="207"/>
          <ac:spMkLst>
            <pc:docMk/>
            <pc:sldMk cId="2859698284" sldId="293"/>
            <ac:spMk id="3" creationId="{1A2FCA3C-5651-9F2B-6741-11E973AFFEEC}"/>
          </ac:spMkLst>
        </pc:spChg>
      </pc:sldChg>
      <pc:sldChg chg="modSp add mod ord">
        <pc:chgData name="Simon Prince" userId="fcc015fbc7a3e533" providerId="LiveId" clId="{47B1F584-766C-964B-BA9E-E6B0FB677055}" dt="2022-11-23T18:05:16.102" v="1936" actId="207"/>
        <pc:sldMkLst>
          <pc:docMk/>
          <pc:sldMk cId="1821699501" sldId="294"/>
        </pc:sldMkLst>
        <pc:spChg chg="mod">
          <ac:chgData name="Simon Prince" userId="fcc015fbc7a3e533" providerId="LiveId" clId="{47B1F584-766C-964B-BA9E-E6B0FB677055}" dt="2022-11-23T18:05:16.102" v="1936" actId="207"/>
          <ac:spMkLst>
            <pc:docMk/>
            <pc:sldMk cId="1821699501" sldId="294"/>
            <ac:spMk id="3" creationId="{1A2FCA3C-5651-9F2B-6741-11E973AFFEEC}"/>
          </ac:spMkLst>
        </pc:spChg>
      </pc:sldChg>
      <pc:sldChg chg="modSp add mod ord">
        <pc:chgData name="Simon Prince" userId="fcc015fbc7a3e533" providerId="LiveId" clId="{47B1F584-766C-964B-BA9E-E6B0FB677055}" dt="2022-11-23T18:05:23.066" v="1937" actId="207"/>
        <pc:sldMkLst>
          <pc:docMk/>
          <pc:sldMk cId="1689579162" sldId="295"/>
        </pc:sldMkLst>
        <pc:spChg chg="mod">
          <ac:chgData name="Simon Prince" userId="fcc015fbc7a3e533" providerId="LiveId" clId="{47B1F584-766C-964B-BA9E-E6B0FB677055}" dt="2022-11-23T18:05:23.066" v="1937" actId="207"/>
          <ac:spMkLst>
            <pc:docMk/>
            <pc:sldMk cId="1689579162" sldId="295"/>
            <ac:spMk id="3" creationId="{1A2FCA3C-5651-9F2B-6741-11E973AFFEEC}"/>
          </ac:spMkLst>
        </pc:spChg>
      </pc:sldChg>
      <pc:sldChg chg="modSp add mod ord">
        <pc:chgData name="Simon Prince" userId="fcc015fbc7a3e533" providerId="LiveId" clId="{47B1F584-766C-964B-BA9E-E6B0FB677055}" dt="2022-11-23T18:05:30.341" v="1938" actId="207"/>
        <pc:sldMkLst>
          <pc:docMk/>
          <pc:sldMk cId="1292643985" sldId="296"/>
        </pc:sldMkLst>
        <pc:spChg chg="mod">
          <ac:chgData name="Simon Prince" userId="fcc015fbc7a3e533" providerId="LiveId" clId="{47B1F584-766C-964B-BA9E-E6B0FB677055}" dt="2022-11-23T18:05:30.341" v="1938" actId="207"/>
          <ac:spMkLst>
            <pc:docMk/>
            <pc:sldMk cId="1292643985" sldId="296"/>
            <ac:spMk id="3" creationId="{1A2FCA3C-5651-9F2B-6741-11E973AFFEEC}"/>
          </ac:spMkLst>
        </pc:spChg>
      </pc:sldChg>
      <pc:sldChg chg="modSp add mod ord">
        <pc:chgData name="Simon Prince" userId="fcc015fbc7a3e533" providerId="LiveId" clId="{47B1F584-766C-964B-BA9E-E6B0FB677055}" dt="2022-11-23T18:05:34.998" v="1939" actId="207"/>
        <pc:sldMkLst>
          <pc:docMk/>
          <pc:sldMk cId="295026949" sldId="297"/>
        </pc:sldMkLst>
        <pc:spChg chg="mod">
          <ac:chgData name="Simon Prince" userId="fcc015fbc7a3e533" providerId="LiveId" clId="{47B1F584-766C-964B-BA9E-E6B0FB677055}" dt="2022-11-23T18:05:34.998" v="1939" actId="207"/>
          <ac:spMkLst>
            <pc:docMk/>
            <pc:sldMk cId="295026949" sldId="297"/>
            <ac:spMk id="3" creationId="{1A2FCA3C-5651-9F2B-6741-11E973AFFEEC}"/>
          </ac:spMkLst>
        </pc:spChg>
      </pc:sldChg>
      <pc:sldChg chg="modSp add mod">
        <pc:chgData name="Simon Prince" userId="fcc015fbc7a3e533" providerId="LiveId" clId="{47B1F584-766C-964B-BA9E-E6B0FB677055}" dt="2022-11-24T09:06:29.246" v="1994" actId="207"/>
        <pc:sldMkLst>
          <pc:docMk/>
          <pc:sldMk cId="4234495689" sldId="298"/>
        </pc:sldMkLst>
        <pc:spChg chg="mod">
          <ac:chgData name="Simon Prince" userId="fcc015fbc7a3e533" providerId="LiveId" clId="{47B1F584-766C-964B-BA9E-E6B0FB677055}" dt="2022-11-24T09:06:29.246" v="1994" actId="207"/>
          <ac:spMkLst>
            <pc:docMk/>
            <pc:sldMk cId="4234495689" sldId="298"/>
            <ac:spMk id="3" creationId="{26BA95D4-3A8F-411C-ED17-301594BAFB3E}"/>
          </ac:spMkLst>
        </pc:spChg>
      </pc:sldChg>
      <pc:sldChg chg="add">
        <pc:chgData name="Simon Prince" userId="fcc015fbc7a3e533" providerId="LiveId" clId="{47B1F584-766C-964B-BA9E-E6B0FB677055}" dt="2022-11-24T09:06:08.346" v="1991" actId="2890"/>
        <pc:sldMkLst>
          <pc:docMk/>
          <pc:sldMk cId="2525239700" sldId="299"/>
        </pc:sldMkLst>
      </pc:sldChg>
      <pc:sldChg chg="add">
        <pc:chgData name="Simon Prince" userId="fcc015fbc7a3e533" providerId="LiveId" clId="{47B1F584-766C-964B-BA9E-E6B0FB677055}" dt="2022-11-24T09:08:42.270" v="1995" actId="2890"/>
        <pc:sldMkLst>
          <pc:docMk/>
          <pc:sldMk cId="1458899333" sldId="300"/>
        </pc:sldMkLst>
      </pc:sldChg>
      <pc:sldChg chg="addSp delSp modSp new mod">
        <pc:chgData name="Simon Prince" userId="fcc015fbc7a3e533" providerId="LiveId" clId="{47B1F584-766C-964B-BA9E-E6B0FB677055}" dt="2022-11-26T18:03:38.801" v="2036" actId="1076"/>
        <pc:sldMkLst>
          <pc:docMk/>
          <pc:sldMk cId="4023797165" sldId="301"/>
        </pc:sldMkLst>
        <pc:spChg chg="mod">
          <ac:chgData name="Simon Prince" userId="fcc015fbc7a3e533" providerId="LiveId" clId="{47B1F584-766C-964B-BA9E-E6B0FB677055}" dt="2022-11-26T18:03:36.097" v="2035" actId="20577"/>
          <ac:spMkLst>
            <pc:docMk/>
            <pc:sldMk cId="4023797165" sldId="301"/>
            <ac:spMk id="2" creationId="{52A478EA-AB2E-4D7D-CF47-87323E2A6CF4}"/>
          </ac:spMkLst>
        </pc:spChg>
        <pc:spChg chg="del">
          <ac:chgData name="Simon Prince" userId="fcc015fbc7a3e533" providerId="LiveId" clId="{47B1F584-766C-964B-BA9E-E6B0FB677055}" dt="2022-11-26T18:03:23.604" v="1999" actId="931"/>
          <ac:spMkLst>
            <pc:docMk/>
            <pc:sldMk cId="4023797165" sldId="301"/>
            <ac:spMk id="3" creationId="{B490C005-5256-556F-64B6-DAE232E7DA56}"/>
          </ac:spMkLst>
        </pc:spChg>
        <pc:picChg chg="add mod">
          <ac:chgData name="Simon Prince" userId="fcc015fbc7a3e533" providerId="LiveId" clId="{47B1F584-766C-964B-BA9E-E6B0FB677055}" dt="2022-11-26T18:03:38.801" v="2036" actId="1076"/>
          <ac:picMkLst>
            <pc:docMk/>
            <pc:sldMk cId="4023797165" sldId="301"/>
            <ac:picMk id="5" creationId="{80F8AE8A-622B-EAE8-BC6A-55DA7644C693}"/>
          </ac:picMkLst>
        </pc:picChg>
      </pc:sldChg>
    </pc:docChg>
  </pc:docChgLst>
</pc:chgInfo>
</file>

<file path=ppt/media/image13.png>
</file>

<file path=ppt/media/image16.png>
</file>

<file path=ppt/media/image18.jpeg>
</file>

<file path=ppt/media/image2.jpeg>
</file>

<file path=ppt/media/image22.jpeg>
</file>

<file path=ppt/media/image26.png>
</file>

<file path=ppt/media/image27.png>
</file>

<file path=ppt/media/image3.png>
</file>

<file path=ppt/media/image4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5D10B-F86B-6F69-B83D-E5ADB40CF6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769F15-9FAF-E8AB-4E52-B5D53B2ADB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BB6ED-50B4-6D71-2890-477F405A8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DAF6E-1F6A-01CB-3491-BF7057A2C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52624-060C-4170-D95F-497E3756F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829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8686-BEA0-8716-579F-4BDFB8B61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00BE3F-5326-A250-32BF-DC55284AC6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E6A8B-2E7B-4CC9-F65C-6C07C8F57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6D5AE-821B-CE88-7A5C-5F89F44BF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249AB-8345-3021-752C-8B22D58C9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94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743BA6-0BD7-6064-4602-382BE29BA9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8E84D7-7206-1C98-04AB-228E1DCAB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F36BE-E40E-436A-EF7D-65ED00718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18F49-0FBF-28AF-D112-A6097B940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C46B6-E839-E351-8EAD-C1F00C0E2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75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894F-B89A-E656-6B0D-DF3E526FC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5B2B4-4549-1102-9B4C-A6DF234DE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715A1-053A-A088-0F15-E0674A798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72BF7-0AB4-5E48-0CED-161D68B2C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5615C-70A4-92E7-A681-C99F4F473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79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C36E-5E2B-A4F3-3B87-0A593EB64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B08CE3-CB0C-D8E4-FC9A-3542708C9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39E99-235C-9D9A-422B-E29D88466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B6DC5-0738-DD0B-6DE6-AC9A7C67C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34406-B576-8B32-9EDD-523664A39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681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D374A-640A-D613-CC7F-472A9962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60229-09BF-8412-8D70-A711510E51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033C85-8A16-373A-475A-227A1D912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06DB4F-8592-CEA8-839B-FA01BC39A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06A62-38B0-A67E-CFE7-E217FFA8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5A2ABF-FF3A-24D8-E503-B7DCF444A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262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D4744-82C6-15CE-1D22-EB3297CCB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2D0740-34B7-ED37-D3BF-A369D17953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0D3CAF-D7F5-E79D-623D-D60791EF3E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83F242-433F-6788-0B67-D1B4AE31A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14C76C-FA0F-4458-FDB8-F6AB36E5A4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B01C47-3793-0825-337A-958FC0D6A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822289-4E00-6D7E-0D64-E42D005EF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66DCD-EBE4-2AD5-B692-4ABD981D7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107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12994-DFCA-6887-F3AA-6AE667A2F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0623A6-33CA-8C2D-6013-4BA77A1C9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118362-AB2A-58BB-9188-66FAD33C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3479CD-8E63-8F91-DC58-10B75C43C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152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A8A751-813D-6C5E-0C12-FB3CFD368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4E837A-599C-77E3-6687-73FC2427E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69F4C-C8B4-0A5E-A156-37A5BAAE6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929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2ADBA-5D60-2D27-6DDD-D65CC0ACE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05E31-8897-CA92-2BAB-28AD988C2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95297A-EE45-2712-F949-5F491EB0D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732002-BE24-DA3C-DB47-BB82EFDC4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37BE8D-3AD3-BA4F-FAAE-E105695AF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E2D98-3D2B-1470-6380-AE9C2D262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038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B95FC-D6C3-838D-CCE9-14EDBF69D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3F1757-6D3E-17A1-B7F4-6477EB57D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2F6BEF-9DDD-7683-FBE4-7CFA2A0B1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DFD36-2D30-7A8B-82CE-79F2974A0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0D6F76-AE14-CA8D-E3CA-B551A66B4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795617-8500-22BB-C0A6-D5A7688B3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80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A8335-B6C8-CF38-3AD3-15D7D0036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5C89B4-C84B-1B59-F193-E959B51B8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BCBE2-A5F2-F05A-FBF5-FC3D67FA75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228EF-1873-894B-AEDA-7FBA214980FE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ACB38-9C12-EB01-0543-1055417B3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352C0-89A5-D36E-EB14-088BE67B23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0FD3B-A3C0-1F40-9B2B-2D6E6F52A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823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0A6D-61C1-E08C-0682-59E0A5CE5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CM20315 - Machine Learning</a:t>
            </a:r>
            <a:b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6311EE-E9F1-9F11-7353-2C7CDEE3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6426"/>
            <a:ext cx="2730500" cy="1130300"/>
          </a:xfrm>
          <a:prstGeom prst="rect">
            <a:avLst/>
          </a:prstGeom>
        </p:spPr>
      </p:pic>
      <p:pic>
        <p:nvPicPr>
          <p:cNvPr id="1026" name="Picture 2" descr="How to silence your phone – Don't be an annoyance! | | Resource Centre by  Reliance Digital">
            <a:extLst>
              <a:ext uri="{FF2B5EF4-FFF2-40B4-BE49-F238E27FC236}">
                <a16:creationId xmlns:a16="http://schemas.microsoft.com/office/drawing/2014/main" id="{F08C61C2-4357-0DD0-BE11-0832EA1F4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38146" y="4426325"/>
            <a:ext cx="4315708" cy="184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67157D68-BF36-C895-B1E7-35863FF8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8759"/>
            <a:ext cx="9144000" cy="1398863"/>
          </a:xfrm>
        </p:spPr>
        <p:txBody>
          <a:bodyPr/>
          <a:lstStyle/>
          <a:p>
            <a:r>
              <a:rPr lang="en-US" dirty="0"/>
              <a:t>Prof. Simon Prince </a:t>
            </a:r>
          </a:p>
          <a:p>
            <a:r>
              <a:rPr lang="en-US" dirty="0">
                <a:solidFill>
                  <a:srgbClr val="212529"/>
                </a:solidFill>
                <a:latin typeface="-apple-system"/>
              </a:rPr>
              <a:t>9. Regularization</a:t>
            </a:r>
            <a:endParaRPr lang="en-CA" dirty="0">
              <a:solidFill>
                <a:srgbClr val="212529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53407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59A1A-3683-3A49-FE4E-2EC5E46D098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Maximum likelihood: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US" dirty="0"/>
              <a:t>Regularization is equivalent to a adding a </a:t>
            </a:r>
            <a:r>
              <a:rPr lang="en-US" dirty="0">
                <a:solidFill>
                  <a:srgbClr val="D18362"/>
                </a:solidFill>
              </a:rPr>
              <a:t>prior</a:t>
            </a:r>
            <a:r>
              <a:rPr lang="en-US" dirty="0"/>
              <a:t> over parameters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… what you know about parameters </a:t>
            </a:r>
            <a:r>
              <a:rPr lang="en-US" i="1" dirty="0"/>
              <a:t>before</a:t>
            </a:r>
            <a:r>
              <a:rPr lang="en-US" dirty="0"/>
              <a:t> seeing the data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2A8613-7EA9-CC43-2AD7-DE60A0871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interpretation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FFA73C-2E31-6310-2D95-F8B2823171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0365" y="4291812"/>
            <a:ext cx="5411269" cy="1034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631FBF1-450D-7DD5-5FAA-96B0D4779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787" y="2413854"/>
            <a:ext cx="4395862" cy="101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07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16731-8995-65A3-7908-3F95ABEAF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2EEF1-400A-3DEE-2894-91E76AD96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Explicit regularization: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Probabilistic interpretation: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Mapping: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E857853-8EF8-67B4-19B0-892B45522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390" y="3995447"/>
            <a:ext cx="5411269" cy="10347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76A10D-86C0-D5BF-B393-DAD9BB05D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339" y="2222238"/>
            <a:ext cx="5335320" cy="103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665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16731-8995-65A3-7908-3F95ABEAF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2EEF1-400A-3DEE-2894-91E76AD96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Explicit regularization: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Probabilistic interpretation: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Mapping: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E857853-8EF8-67B4-19B0-892B45522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390" y="3995447"/>
            <a:ext cx="5411269" cy="10347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76A10D-86C0-D5BF-B393-DAD9BB05D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339" y="2222238"/>
            <a:ext cx="5335320" cy="10347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820A94-5558-B989-4456-8809681E2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3505" y="5561784"/>
            <a:ext cx="44577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564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CDF9A-BC12-B524-DD9F-0D96B6801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L2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CA0BF-1435-1917-ED79-70514F03FB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Can only use very general terms</a:t>
            </a:r>
          </a:p>
          <a:p>
            <a:r>
              <a:rPr lang="en-US" dirty="0"/>
              <a:t>Most common is </a:t>
            </a:r>
            <a:r>
              <a:rPr lang="en-US" dirty="0">
                <a:solidFill>
                  <a:srgbClr val="D18362"/>
                </a:solidFill>
              </a:rPr>
              <a:t>L2 regularization </a:t>
            </a:r>
          </a:p>
          <a:p>
            <a:r>
              <a:rPr lang="en-US" dirty="0"/>
              <a:t>Favors smaller parameters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Also called </a:t>
            </a:r>
            <a:r>
              <a:rPr lang="en-US" dirty="0" err="1">
                <a:solidFill>
                  <a:srgbClr val="D18362"/>
                </a:solidFill>
              </a:rPr>
              <a:t>Tichonov</a:t>
            </a:r>
            <a:r>
              <a:rPr lang="en-US" dirty="0">
                <a:solidFill>
                  <a:srgbClr val="D18362"/>
                </a:solidFill>
              </a:rPr>
              <a:t> regularization, ridge regression</a:t>
            </a:r>
          </a:p>
          <a:p>
            <a:r>
              <a:rPr lang="en-US" dirty="0"/>
              <a:t>In neural networks, usually just for weights and called </a:t>
            </a:r>
            <a:r>
              <a:rPr lang="en-US" dirty="0">
                <a:solidFill>
                  <a:srgbClr val="D18362"/>
                </a:solidFill>
              </a:rPr>
              <a:t>weight decay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ECDB8A-6DDD-E165-9DF0-938F024F2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227" y="3268720"/>
            <a:ext cx="6683329" cy="146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918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2DEDB-AE6F-3640-CD30-0AB0B2CB4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L2 regularization help?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36B84-6B85-75F2-FF9C-5FDAD29A1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Discourages slavish adherence to the data (overfitting)</a:t>
            </a:r>
          </a:p>
          <a:p>
            <a:r>
              <a:rPr lang="en-US" dirty="0"/>
              <a:t>Encourages smoothness between datapoints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949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918FC-7471-8AC2-18F1-B3EA7F28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L2 regularization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02ECAF-E358-6D44-9220-8C359D3AB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433" y="1412469"/>
            <a:ext cx="8595065" cy="535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534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0EC5-9852-614F-69C7-EA5DDBCB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FCA3C-5651-9F2B-6741-11E973AFF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Explicit regularization</a:t>
            </a:r>
          </a:p>
          <a:p>
            <a:r>
              <a:rPr lang="en-US" dirty="0">
                <a:solidFill>
                  <a:srgbClr val="D18362"/>
                </a:solidFill>
              </a:rPr>
              <a:t>Implicit regularization</a:t>
            </a:r>
          </a:p>
          <a:p>
            <a:r>
              <a:rPr lang="en-US" dirty="0"/>
              <a:t>Early stopping</a:t>
            </a:r>
          </a:p>
          <a:p>
            <a:r>
              <a:rPr lang="en-US" dirty="0" err="1"/>
              <a:t>Ensembling</a:t>
            </a:r>
            <a:endParaRPr lang="en-US" dirty="0"/>
          </a:p>
          <a:p>
            <a:r>
              <a:rPr lang="en-US" dirty="0"/>
              <a:t>Dropout</a:t>
            </a:r>
          </a:p>
          <a:p>
            <a:r>
              <a:rPr lang="en-US" dirty="0"/>
              <a:t>Adding noise</a:t>
            </a:r>
          </a:p>
          <a:p>
            <a:r>
              <a:rPr lang="en-US" dirty="0"/>
              <a:t>Bayesian approaches</a:t>
            </a:r>
          </a:p>
          <a:p>
            <a:r>
              <a:rPr lang="en-US" dirty="0"/>
              <a:t>Transfer learning, multi-task learning, self-supervised learning</a:t>
            </a:r>
          </a:p>
          <a:p>
            <a:r>
              <a:rPr lang="en-US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1238545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83381-98F5-1FDE-F2FC-F832154ED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regularization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175564E2-1926-C0EE-2BEE-762656C675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254" y="1388330"/>
            <a:ext cx="11399689" cy="447083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A712BD-D382-673C-89C9-0B9BF08CF397}"/>
              </a:ext>
            </a:extLst>
          </p:cNvPr>
          <p:cNvSpPr txBox="1"/>
          <p:nvPr/>
        </p:nvSpPr>
        <p:spPr>
          <a:xfrm>
            <a:off x="838200" y="5859160"/>
            <a:ext cx="3405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Gradient descent approximates a differential equation </a:t>
            </a:r>
          </a:p>
          <a:p>
            <a:pPr algn="ctr"/>
            <a:r>
              <a:rPr lang="en-US" dirty="0"/>
              <a:t>(infinitesimal step size)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ADEBEA-DA8E-0EC9-874F-F014B6F0577F}"/>
              </a:ext>
            </a:extLst>
          </p:cNvPr>
          <p:cNvSpPr txBox="1"/>
          <p:nvPr/>
        </p:nvSpPr>
        <p:spPr>
          <a:xfrm>
            <a:off x="4393454" y="5859160"/>
            <a:ext cx="34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Finite step size equivalent to regularization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8F6AA4-F6EB-41F4-78F6-66DAFCC9AEA5}"/>
              </a:ext>
            </a:extLst>
          </p:cNvPr>
          <p:cNvSpPr txBox="1"/>
          <p:nvPr/>
        </p:nvSpPr>
        <p:spPr>
          <a:xfrm>
            <a:off x="7948708" y="5859160"/>
            <a:ext cx="3405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 in that regularization and differential equation converges to same place</a:t>
            </a:r>
          </a:p>
        </p:txBody>
      </p:sp>
    </p:spTree>
    <p:extLst>
      <p:ext uri="{BB962C8B-B14F-4D97-AF65-F5344CB8AC3E}">
        <p14:creationId xmlns:p14="http://schemas.microsoft.com/office/powerpoint/2010/main" val="34749444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00820-CC25-C620-1A88-5D5F0FEB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A95D4-3A8F-411C-ED17-301594BAF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Gradient descent disfavors areas where gradients are steep</a:t>
            </a:r>
          </a:p>
          <a:p>
            <a:endParaRPr lang="en-US" dirty="0"/>
          </a:p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SGD likes all batches to have similar gradients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Depends on learning rate – perhaps why larger learning rates generalize better</a:t>
            </a:r>
            <a:r>
              <a:rPr lang="en-US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7FA273-298F-5787-5A86-90258FF70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653" y="2243034"/>
            <a:ext cx="4148924" cy="94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31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00820-CC25-C620-1A88-5D5F0FEB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A95D4-3A8F-411C-ED17-301594BAF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Gradient descent disfavors areas where gradients are steep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SGD likes all batches to have similar gradients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Depends on learning rate – perhaps why larger learning rates generalize better.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7FA273-298F-5787-5A86-90258FF70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653" y="2243034"/>
            <a:ext cx="4148924" cy="9460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D0F35A-0063-3936-F5F2-B0831AF37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4671" y="3996811"/>
            <a:ext cx="6028672" cy="170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495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FC147-9DD8-BD54-E4A7-018AC039F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4273C-6746-2F42-E0FF-C23921451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is there a generalization gap between training and test data?</a:t>
            </a:r>
          </a:p>
          <a:p>
            <a:pPr lvl="1"/>
            <a:r>
              <a:rPr lang="en-US" dirty="0"/>
              <a:t>Overfitting (model describes statistical peculiarities)</a:t>
            </a:r>
          </a:p>
          <a:p>
            <a:pPr lvl="1"/>
            <a:r>
              <a:rPr lang="en-US" dirty="0"/>
              <a:t>Model unconstrained in areas where there are no training examples</a:t>
            </a:r>
          </a:p>
          <a:p>
            <a:r>
              <a:rPr lang="en-US" dirty="0">
                <a:solidFill>
                  <a:srgbClr val="D18362"/>
                </a:solidFill>
              </a:rPr>
              <a:t>Regularization </a:t>
            </a:r>
            <a:r>
              <a:rPr lang="en-US" dirty="0"/>
              <a:t>= methods to reduce the generalization gap</a:t>
            </a:r>
          </a:p>
          <a:p>
            <a:r>
              <a:rPr lang="en-US" dirty="0"/>
              <a:t>Technically means adding terms to loss function</a:t>
            </a:r>
          </a:p>
          <a:p>
            <a:r>
              <a:rPr lang="en-US" dirty="0"/>
              <a:t>But colloquially means any method (hack) to reduce gap</a:t>
            </a:r>
          </a:p>
        </p:txBody>
      </p:sp>
    </p:spTree>
    <p:extLst>
      <p:ext uri="{BB962C8B-B14F-4D97-AF65-F5344CB8AC3E}">
        <p14:creationId xmlns:p14="http://schemas.microsoft.com/office/powerpoint/2010/main" val="18122381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00820-CC25-C620-1A88-5D5F0FEB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A95D4-3A8F-411C-ED17-301594BAF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Gradient descent disfavors areas where gradients are steep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SGD likes all batches to have similar gradients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Depends on learning rate – perhaps why larger learning rates generalize better.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7FA273-298F-5787-5A86-90258FF70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653" y="2243034"/>
            <a:ext cx="4148924" cy="9460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D0F35A-0063-3936-F5F2-B0831AF37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4671" y="3996811"/>
            <a:ext cx="6028672" cy="170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239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reemap chart&#10;&#10;Description automatically generated">
            <a:extLst>
              <a:ext uri="{FF2B5EF4-FFF2-40B4-BE49-F238E27FC236}">
                <a16:creationId xmlns:a16="http://schemas.microsoft.com/office/drawing/2014/main" id="{40A09E68-7D35-BCD2-CA78-4E741DCA8A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3490" y="109234"/>
            <a:ext cx="6485020" cy="6748766"/>
          </a:xfrm>
        </p:spPr>
      </p:pic>
    </p:spTree>
    <p:extLst>
      <p:ext uri="{BB962C8B-B14F-4D97-AF65-F5344CB8AC3E}">
        <p14:creationId xmlns:p14="http://schemas.microsoft.com/office/powerpoint/2010/main" val="821973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C2DF02-221D-9229-7D0A-BF1D1937E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734" y="297889"/>
            <a:ext cx="11602532" cy="505679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290532-63C0-31EA-5A07-3B7746930606}"/>
              </a:ext>
            </a:extLst>
          </p:cNvPr>
          <p:cNvSpPr txBox="1"/>
          <p:nvPr/>
        </p:nvSpPr>
        <p:spPr>
          <a:xfrm>
            <a:off x="1370106" y="5571864"/>
            <a:ext cx="96603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Generally performance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best for larger learning rates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best with smaller learning rates</a:t>
            </a:r>
          </a:p>
        </p:txBody>
      </p:sp>
    </p:spTree>
    <p:extLst>
      <p:ext uri="{BB962C8B-B14F-4D97-AF65-F5344CB8AC3E}">
        <p14:creationId xmlns:p14="http://schemas.microsoft.com/office/powerpoint/2010/main" val="2724422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0EC5-9852-614F-69C7-EA5DDBCB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FCA3C-5651-9F2B-6741-11E973AFF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Explicit regularization</a:t>
            </a:r>
          </a:p>
          <a:p>
            <a:r>
              <a:rPr lang="en-US" dirty="0"/>
              <a:t>Implicit regularization</a:t>
            </a:r>
          </a:p>
          <a:p>
            <a:r>
              <a:rPr lang="en-US" dirty="0">
                <a:solidFill>
                  <a:srgbClr val="D18362"/>
                </a:solidFill>
              </a:rPr>
              <a:t>Early stopping</a:t>
            </a:r>
          </a:p>
          <a:p>
            <a:r>
              <a:rPr lang="en-US" dirty="0" err="1"/>
              <a:t>Ensembling</a:t>
            </a:r>
            <a:endParaRPr lang="en-US" dirty="0"/>
          </a:p>
          <a:p>
            <a:r>
              <a:rPr lang="en-US" dirty="0"/>
              <a:t>Dropout</a:t>
            </a:r>
          </a:p>
          <a:p>
            <a:r>
              <a:rPr lang="en-US" dirty="0"/>
              <a:t>Adding noise</a:t>
            </a:r>
          </a:p>
          <a:p>
            <a:r>
              <a:rPr lang="en-US" dirty="0"/>
              <a:t>Bayesian approaches</a:t>
            </a:r>
          </a:p>
          <a:p>
            <a:r>
              <a:rPr lang="en-US" dirty="0"/>
              <a:t>Transfer learning, multi-task learning, self-supervised learning</a:t>
            </a:r>
          </a:p>
          <a:p>
            <a:r>
              <a:rPr lang="en-US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11185157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D8084-B049-3B86-70F3-53B40020C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AC870-A17B-C6DF-182F-4F16ED50B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we stop training early,  weights don’t have time to overfit to noise</a:t>
            </a:r>
          </a:p>
          <a:p>
            <a:r>
              <a:rPr lang="en-US" dirty="0"/>
              <a:t>Weights start small, don’t have time to get large</a:t>
            </a:r>
          </a:p>
          <a:p>
            <a:r>
              <a:rPr lang="en-US" dirty="0"/>
              <a:t>Reduces effective model complexity</a:t>
            </a:r>
          </a:p>
          <a:p>
            <a:r>
              <a:rPr lang="en-US" dirty="0"/>
              <a:t>Known as </a:t>
            </a:r>
            <a:r>
              <a:rPr lang="en-US" dirty="0">
                <a:solidFill>
                  <a:srgbClr val="D18362"/>
                </a:solidFill>
              </a:rPr>
              <a:t>early stopping</a:t>
            </a:r>
          </a:p>
          <a:p>
            <a:r>
              <a:rPr lang="en-US" dirty="0"/>
              <a:t>Don’t have to re-train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153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1B1DE9-57DC-5131-27BB-ACAE068EB6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731" y="225910"/>
            <a:ext cx="9882538" cy="6185647"/>
          </a:xfrm>
        </p:spPr>
      </p:pic>
    </p:spTree>
    <p:extLst>
      <p:ext uri="{BB962C8B-B14F-4D97-AF65-F5344CB8AC3E}">
        <p14:creationId xmlns:p14="http://schemas.microsoft.com/office/powerpoint/2010/main" val="40611298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0EC5-9852-614F-69C7-EA5DDBCB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FCA3C-5651-9F2B-6741-11E973AFF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Explicit regularization</a:t>
            </a:r>
          </a:p>
          <a:p>
            <a:r>
              <a:rPr lang="en-US" dirty="0"/>
              <a:t>Implicit regularization</a:t>
            </a:r>
          </a:p>
          <a:p>
            <a:r>
              <a:rPr lang="en-US" dirty="0"/>
              <a:t>Early stopping</a:t>
            </a:r>
          </a:p>
          <a:p>
            <a:r>
              <a:rPr lang="en-US" dirty="0" err="1">
                <a:solidFill>
                  <a:srgbClr val="D18362"/>
                </a:solidFill>
              </a:rPr>
              <a:t>Ensembling</a:t>
            </a:r>
            <a:endParaRPr lang="en-US" dirty="0">
              <a:solidFill>
                <a:srgbClr val="D18362"/>
              </a:solidFill>
            </a:endParaRPr>
          </a:p>
          <a:p>
            <a:r>
              <a:rPr lang="en-US" dirty="0"/>
              <a:t>Dropout</a:t>
            </a:r>
          </a:p>
          <a:p>
            <a:r>
              <a:rPr lang="en-US" dirty="0"/>
              <a:t>Adding noise</a:t>
            </a:r>
          </a:p>
          <a:p>
            <a:r>
              <a:rPr lang="en-US" dirty="0"/>
              <a:t>Bayesian approaches</a:t>
            </a:r>
          </a:p>
          <a:p>
            <a:r>
              <a:rPr lang="en-US" dirty="0"/>
              <a:t>Transfer learning, multi-task learning, self-supervised learning</a:t>
            </a:r>
          </a:p>
          <a:p>
            <a:r>
              <a:rPr lang="en-US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28596982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F183D-EB43-B59C-74DC-22CE065A2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Ensembling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3B7E4-BB5B-E071-6F8E-41C61954B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Average together several models – an </a:t>
            </a:r>
            <a:r>
              <a:rPr lang="en-US" dirty="0">
                <a:solidFill>
                  <a:srgbClr val="D18362"/>
                </a:solidFill>
              </a:rPr>
              <a:t>ensemble</a:t>
            </a:r>
          </a:p>
          <a:p>
            <a:r>
              <a:rPr lang="en-US" dirty="0"/>
              <a:t>Can take mean or median</a:t>
            </a:r>
          </a:p>
          <a:p>
            <a:r>
              <a:rPr lang="en-US" dirty="0"/>
              <a:t>Different initializations / different models </a:t>
            </a:r>
          </a:p>
          <a:p>
            <a:r>
              <a:rPr lang="en-US" dirty="0"/>
              <a:t>Different subsets of the data resampled with replacements -- </a:t>
            </a:r>
            <a:r>
              <a:rPr lang="en-US" dirty="0">
                <a:solidFill>
                  <a:srgbClr val="D18362"/>
                </a:solidFill>
              </a:rPr>
              <a:t>bagging</a:t>
            </a:r>
          </a:p>
        </p:txBody>
      </p:sp>
    </p:spTree>
    <p:extLst>
      <p:ext uri="{BB962C8B-B14F-4D97-AF65-F5344CB8AC3E}">
        <p14:creationId xmlns:p14="http://schemas.microsoft.com/office/powerpoint/2010/main" val="219042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8A532D-D556-EB02-2EFE-3F4B0FFBDC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0004" y="249406"/>
            <a:ext cx="10159796" cy="6359188"/>
          </a:xfrm>
        </p:spPr>
      </p:pic>
    </p:spTree>
    <p:extLst>
      <p:ext uri="{BB962C8B-B14F-4D97-AF65-F5344CB8AC3E}">
        <p14:creationId xmlns:p14="http://schemas.microsoft.com/office/powerpoint/2010/main" val="3377759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0EC5-9852-614F-69C7-EA5DDBCB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FCA3C-5651-9F2B-6741-11E973AFF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Explicit regularization</a:t>
            </a:r>
          </a:p>
          <a:p>
            <a:r>
              <a:rPr lang="en-US" dirty="0"/>
              <a:t>Implicit regularization</a:t>
            </a:r>
          </a:p>
          <a:p>
            <a:r>
              <a:rPr lang="en-US" dirty="0"/>
              <a:t>Early stopping</a:t>
            </a:r>
          </a:p>
          <a:p>
            <a:r>
              <a:rPr lang="en-US" dirty="0" err="1"/>
              <a:t>Ensembling</a:t>
            </a:r>
            <a:endParaRPr lang="en-US" dirty="0"/>
          </a:p>
          <a:p>
            <a:r>
              <a:rPr lang="en-US" dirty="0">
                <a:solidFill>
                  <a:srgbClr val="D18362"/>
                </a:solidFill>
              </a:rPr>
              <a:t>Dropout</a:t>
            </a:r>
          </a:p>
          <a:p>
            <a:r>
              <a:rPr lang="en-US" dirty="0"/>
              <a:t>Adding noise</a:t>
            </a:r>
          </a:p>
          <a:p>
            <a:r>
              <a:rPr lang="en-US" dirty="0"/>
              <a:t>Bayesian approaches</a:t>
            </a:r>
          </a:p>
          <a:p>
            <a:r>
              <a:rPr lang="en-US" dirty="0"/>
              <a:t>Transfer learning, multi-task learning, self-supervised learning</a:t>
            </a:r>
          </a:p>
          <a:p>
            <a:r>
              <a:rPr lang="en-US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1200649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0EC5-9852-614F-69C7-EA5DDBCB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FCA3C-5651-9F2B-6741-11E973AFF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D18362"/>
                </a:solidFill>
              </a:rPr>
              <a:t>Explicit regularization</a:t>
            </a:r>
          </a:p>
          <a:p>
            <a:r>
              <a:rPr lang="en-US" dirty="0"/>
              <a:t>Implicit regularization</a:t>
            </a:r>
          </a:p>
          <a:p>
            <a:r>
              <a:rPr lang="en-US" dirty="0"/>
              <a:t>Early stopping</a:t>
            </a:r>
          </a:p>
          <a:p>
            <a:r>
              <a:rPr lang="en-US" dirty="0" err="1"/>
              <a:t>Ensembling</a:t>
            </a:r>
            <a:endParaRPr lang="en-US" dirty="0"/>
          </a:p>
          <a:p>
            <a:r>
              <a:rPr lang="en-US" dirty="0"/>
              <a:t>Dropout</a:t>
            </a:r>
          </a:p>
          <a:p>
            <a:r>
              <a:rPr lang="en-US" dirty="0"/>
              <a:t>Adding noise</a:t>
            </a:r>
          </a:p>
          <a:p>
            <a:r>
              <a:rPr lang="en-US" dirty="0"/>
              <a:t>Bayesian approaches</a:t>
            </a:r>
          </a:p>
          <a:p>
            <a:r>
              <a:rPr lang="en-US" dirty="0"/>
              <a:t>Transfer learning, multi-task learning, self-supervised learning</a:t>
            </a:r>
          </a:p>
          <a:p>
            <a:r>
              <a:rPr lang="en-US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14242268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97F5B-933D-3F1F-3206-EB8469FFA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Dropout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4D9586-80BE-26D8-89D3-348115512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5612" y="1422399"/>
            <a:ext cx="8581298" cy="4960409"/>
          </a:xfrm>
        </p:spPr>
      </p:pic>
    </p:spTree>
    <p:extLst>
      <p:ext uri="{BB962C8B-B14F-4D97-AF65-F5344CB8AC3E}">
        <p14:creationId xmlns:p14="http://schemas.microsoft.com/office/powerpoint/2010/main" val="19351989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486AE-F1DA-1EEE-1A41-453315279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Dropout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3051F9-54C2-0E0C-7EA2-DA10DEB5E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6662" y="1549399"/>
            <a:ext cx="10758676" cy="344593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ADD131-A4F8-35EA-7AA1-AB1DAD6AC336}"/>
              </a:ext>
            </a:extLst>
          </p:cNvPr>
          <p:cNvSpPr txBox="1"/>
          <p:nvPr/>
        </p:nvSpPr>
        <p:spPr>
          <a:xfrm>
            <a:off x="1193800" y="5308601"/>
            <a:ext cx="1016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Can eliminate kinks in function that are far from data and don’t contribute to training loss</a:t>
            </a:r>
          </a:p>
        </p:txBody>
      </p:sp>
    </p:spTree>
    <p:extLst>
      <p:ext uri="{BB962C8B-B14F-4D97-AF65-F5344CB8AC3E}">
        <p14:creationId xmlns:p14="http://schemas.microsoft.com/office/powerpoint/2010/main" val="15592538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0EC5-9852-614F-69C7-EA5DDBCB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FCA3C-5651-9F2B-6741-11E973AFF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Explicit regularization</a:t>
            </a:r>
          </a:p>
          <a:p>
            <a:r>
              <a:rPr lang="en-US" dirty="0"/>
              <a:t>Implicit regularization</a:t>
            </a:r>
          </a:p>
          <a:p>
            <a:r>
              <a:rPr lang="en-US" dirty="0"/>
              <a:t>Early stopping</a:t>
            </a:r>
          </a:p>
          <a:p>
            <a:r>
              <a:rPr lang="en-US" dirty="0" err="1"/>
              <a:t>Ensembling</a:t>
            </a:r>
            <a:endParaRPr lang="en-US" dirty="0"/>
          </a:p>
          <a:p>
            <a:r>
              <a:rPr lang="en-US" dirty="0"/>
              <a:t>Dropout</a:t>
            </a:r>
          </a:p>
          <a:p>
            <a:r>
              <a:rPr lang="en-US" dirty="0">
                <a:solidFill>
                  <a:srgbClr val="D18362"/>
                </a:solidFill>
              </a:rPr>
              <a:t>Adding noise</a:t>
            </a:r>
          </a:p>
          <a:p>
            <a:r>
              <a:rPr lang="en-US" dirty="0"/>
              <a:t>Bayesian approaches</a:t>
            </a:r>
          </a:p>
          <a:p>
            <a:r>
              <a:rPr lang="en-US" dirty="0"/>
              <a:t>Transfer learning, multi-task learning, self-supervised learning</a:t>
            </a:r>
          </a:p>
          <a:p>
            <a:r>
              <a:rPr lang="en-US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18216995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661C4-900A-79C5-C649-B5EF31218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noise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6E58BD-22EB-306E-1AFC-356EEA7B6C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275" y="1574800"/>
            <a:ext cx="11265449" cy="352213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FBB831-90E1-8D72-E446-11C859D615AD}"/>
              </a:ext>
            </a:extLst>
          </p:cNvPr>
          <p:cNvSpPr txBox="1"/>
          <p:nvPr/>
        </p:nvSpPr>
        <p:spPr>
          <a:xfrm>
            <a:off x="1041400" y="5384800"/>
            <a:ext cx="21909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inputs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weights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outputs (labels)</a:t>
            </a:r>
          </a:p>
        </p:txBody>
      </p:sp>
    </p:spTree>
    <p:extLst>
      <p:ext uri="{BB962C8B-B14F-4D97-AF65-F5344CB8AC3E}">
        <p14:creationId xmlns:p14="http://schemas.microsoft.com/office/powerpoint/2010/main" val="21733410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0EC5-9852-614F-69C7-EA5DDBCB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FCA3C-5651-9F2B-6741-11E973AFF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Explicit regularization</a:t>
            </a:r>
          </a:p>
          <a:p>
            <a:r>
              <a:rPr lang="en-US" dirty="0"/>
              <a:t>Implicit regularization</a:t>
            </a:r>
          </a:p>
          <a:p>
            <a:r>
              <a:rPr lang="en-US" dirty="0"/>
              <a:t>Early stopping</a:t>
            </a:r>
          </a:p>
          <a:p>
            <a:r>
              <a:rPr lang="en-US" dirty="0" err="1"/>
              <a:t>Ensembling</a:t>
            </a:r>
            <a:endParaRPr lang="en-US" dirty="0"/>
          </a:p>
          <a:p>
            <a:r>
              <a:rPr lang="en-US" dirty="0"/>
              <a:t>Dropout</a:t>
            </a:r>
          </a:p>
          <a:p>
            <a:r>
              <a:rPr lang="en-US" dirty="0"/>
              <a:t>Adding noise</a:t>
            </a:r>
          </a:p>
          <a:p>
            <a:r>
              <a:rPr lang="en-US" dirty="0">
                <a:solidFill>
                  <a:srgbClr val="D18362"/>
                </a:solidFill>
              </a:rPr>
              <a:t>Bayesian approaches</a:t>
            </a:r>
          </a:p>
          <a:p>
            <a:r>
              <a:rPr lang="en-US" dirty="0"/>
              <a:t>Transfer learning, multi-task learning, self-supervised learning</a:t>
            </a:r>
          </a:p>
          <a:p>
            <a:r>
              <a:rPr lang="en-US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16895791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B4540-21AF-669A-608E-2CE3FB8D5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AA6C6-3D25-265D-E33D-55D80813A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parameters compatible with the data</a:t>
            </a:r>
          </a:p>
          <a:p>
            <a:r>
              <a:rPr lang="en-US" dirty="0"/>
              <a:t>Can find a probability distribution over them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Take all possible parameters into account when make prediction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1A8B96-3535-D941-C9DD-7D1CE0719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866" y="3093838"/>
            <a:ext cx="7205134" cy="101383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EAB2825-B3B3-DCD8-1155-2C581B43D724}"/>
              </a:ext>
            </a:extLst>
          </p:cNvPr>
          <p:cNvCxnSpPr/>
          <p:nvPr/>
        </p:nvCxnSpPr>
        <p:spPr>
          <a:xfrm flipH="1">
            <a:off x="8898467" y="2624667"/>
            <a:ext cx="948266" cy="482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91DA7A4-F5BF-20A3-6651-7B368E78D7D9}"/>
              </a:ext>
            </a:extLst>
          </p:cNvPr>
          <p:cNvSpPr txBox="1"/>
          <p:nvPr/>
        </p:nvSpPr>
        <p:spPr>
          <a:xfrm>
            <a:off x="9846733" y="2305064"/>
            <a:ext cx="1493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Prior info about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parameters</a:t>
            </a:r>
          </a:p>
        </p:txBody>
      </p:sp>
    </p:spTree>
    <p:extLst>
      <p:ext uri="{BB962C8B-B14F-4D97-AF65-F5344CB8AC3E}">
        <p14:creationId xmlns:p14="http://schemas.microsoft.com/office/powerpoint/2010/main" val="2926093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B4540-21AF-669A-608E-2CE3FB8D5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AA6C6-3D25-265D-E33D-55D80813A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parameters compatible with the data</a:t>
            </a:r>
          </a:p>
          <a:p>
            <a:r>
              <a:rPr lang="en-US" dirty="0"/>
              <a:t>Can find a probability distribution over them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Take all possible parameters into account when make prediction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1A8B96-3535-D941-C9DD-7D1CE0719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866" y="3093838"/>
            <a:ext cx="7205134" cy="101383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EAB2825-B3B3-DCD8-1155-2C581B43D724}"/>
              </a:ext>
            </a:extLst>
          </p:cNvPr>
          <p:cNvCxnSpPr/>
          <p:nvPr/>
        </p:nvCxnSpPr>
        <p:spPr>
          <a:xfrm flipH="1">
            <a:off x="8898467" y="2624667"/>
            <a:ext cx="948266" cy="482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91DA7A4-F5BF-20A3-6651-7B368E78D7D9}"/>
              </a:ext>
            </a:extLst>
          </p:cNvPr>
          <p:cNvSpPr txBox="1"/>
          <p:nvPr/>
        </p:nvSpPr>
        <p:spPr>
          <a:xfrm>
            <a:off x="9846733" y="2305064"/>
            <a:ext cx="1493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Prior info about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parameters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8B17A9-6CF6-7D12-10DD-D49F112E0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933" y="5194958"/>
            <a:ext cx="7772400" cy="78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993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C2B4B-3D82-59FF-D394-4F599ACD4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934"/>
            <a:ext cx="10515600" cy="1325563"/>
          </a:xfrm>
        </p:spPr>
        <p:txBody>
          <a:bodyPr/>
          <a:lstStyle/>
          <a:p>
            <a:r>
              <a:rPr lang="en-US" dirty="0"/>
              <a:t>Bayesian approaches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8A28A9-3C94-631C-7335-0F14394C05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1000" y="1439537"/>
            <a:ext cx="8223982" cy="5147529"/>
          </a:xfrm>
        </p:spPr>
      </p:pic>
    </p:spTree>
    <p:extLst>
      <p:ext uri="{BB962C8B-B14F-4D97-AF65-F5344CB8AC3E}">
        <p14:creationId xmlns:p14="http://schemas.microsoft.com/office/powerpoint/2010/main" val="39783846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0EC5-9852-614F-69C7-EA5DDBCB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FCA3C-5651-9F2B-6741-11E973AFF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Explicit regularization</a:t>
            </a:r>
          </a:p>
          <a:p>
            <a:r>
              <a:rPr lang="en-US" dirty="0"/>
              <a:t>Implicit regularization</a:t>
            </a:r>
          </a:p>
          <a:p>
            <a:r>
              <a:rPr lang="en-US" dirty="0"/>
              <a:t>Early stopping</a:t>
            </a:r>
          </a:p>
          <a:p>
            <a:r>
              <a:rPr lang="en-US" dirty="0" err="1"/>
              <a:t>Ensembling</a:t>
            </a:r>
            <a:endParaRPr lang="en-US" dirty="0"/>
          </a:p>
          <a:p>
            <a:r>
              <a:rPr lang="en-US" dirty="0"/>
              <a:t>Dropout</a:t>
            </a:r>
          </a:p>
          <a:p>
            <a:r>
              <a:rPr lang="en-US" dirty="0"/>
              <a:t>Adding noise</a:t>
            </a:r>
          </a:p>
          <a:p>
            <a:r>
              <a:rPr lang="en-US" dirty="0"/>
              <a:t>Bayesian approaches</a:t>
            </a:r>
          </a:p>
          <a:p>
            <a:r>
              <a:rPr lang="en-US" dirty="0">
                <a:solidFill>
                  <a:srgbClr val="D18362"/>
                </a:solidFill>
              </a:rPr>
              <a:t>Transfer learning, multi-task learning, self-supervised learning</a:t>
            </a:r>
          </a:p>
          <a:p>
            <a:r>
              <a:rPr lang="en-US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12926439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4700E1F-B942-AAF6-FC4F-5D299DFFDF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8223"/>
          <a:stretch/>
        </p:blipFill>
        <p:spPr>
          <a:xfrm>
            <a:off x="2506133" y="340830"/>
            <a:ext cx="8847667" cy="2628274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57365F0-1D4B-85C3-0EC3-41B6881B3023}"/>
              </a:ext>
            </a:extLst>
          </p:cNvPr>
          <p:cNvSpPr txBox="1">
            <a:spLocks/>
          </p:cNvSpPr>
          <p:nvPr/>
        </p:nvSpPr>
        <p:spPr>
          <a:xfrm>
            <a:off x="169334" y="1481173"/>
            <a:ext cx="2633133" cy="467677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Transfer learning</a:t>
            </a:r>
            <a:endParaRPr lang="en-US" dirty="0">
              <a:solidFill>
                <a:srgbClr val="D18362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Multi-task learning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Self-supervised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1450954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4C7ED-8CEE-E8E7-02A6-F8C70C3DB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regularization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F54AE2-40C8-AD86-BC02-7A2EC682223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Standard loss function: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Regularization adds and extra term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Favors some parameters, disfavors others.</a:t>
                </a:r>
              </a:p>
              <a:p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&gt;0 controls the strength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F54AE2-40C8-AD86-BC02-7A2EC68222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3E94E03-98D0-584C-ED22-4727D1567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453" y="2239018"/>
            <a:ext cx="2715718" cy="132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2777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4700E1F-B942-AAF6-FC4F-5D299DFFDF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999"/>
          <a:stretch/>
        </p:blipFill>
        <p:spPr>
          <a:xfrm>
            <a:off x="2506133" y="351587"/>
            <a:ext cx="8847667" cy="4844349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57365F0-1D4B-85C3-0EC3-41B6881B3023}"/>
              </a:ext>
            </a:extLst>
          </p:cNvPr>
          <p:cNvSpPr txBox="1">
            <a:spLocks/>
          </p:cNvSpPr>
          <p:nvPr/>
        </p:nvSpPr>
        <p:spPr>
          <a:xfrm>
            <a:off x="169334" y="1491931"/>
            <a:ext cx="2633133" cy="467677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Transfer learning</a:t>
            </a:r>
            <a:endParaRPr lang="en-US" dirty="0">
              <a:solidFill>
                <a:srgbClr val="D18362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Multi-task learning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Self-supervised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18893695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4700E1F-B942-AAF6-FC4F-5D299DFFDF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6133" y="351587"/>
            <a:ext cx="8847667" cy="629125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57365F0-1D4B-85C3-0EC3-41B6881B3023}"/>
              </a:ext>
            </a:extLst>
          </p:cNvPr>
          <p:cNvSpPr txBox="1">
            <a:spLocks/>
          </p:cNvSpPr>
          <p:nvPr/>
        </p:nvSpPr>
        <p:spPr>
          <a:xfrm>
            <a:off x="169334" y="1491931"/>
            <a:ext cx="2633133" cy="467677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Transfer learning</a:t>
            </a:r>
            <a:endParaRPr lang="en-US" dirty="0">
              <a:solidFill>
                <a:srgbClr val="D18362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Multi-task learning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Self-supervised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42008439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0EC5-9852-614F-69C7-EA5DDBCB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FCA3C-5651-9F2B-6741-11E973AFF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Explicit regularization</a:t>
            </a:r>
          </a:p>
          <a:p>
            <a:r>
              <a:rPr lang="en-US" dirty="0"/>
              <a:t>Implicit regularization</a:t>
            </a:r>
          </a:p>
          <a:p>
            <a:r>
              <a:rPr lang="en-US" dirty="0"/>
              <a:t>Early stopping</a:t>
            </a:r>
          </a:p>
          <a:p>
            <a:r>
              <a:rPr lang="en-US" dirty="0" err="1"/>
              <a:t>Ensembling</a:t>
            </a:r>
            <a:endParaRPr lang="en-US" dirty="0"/>
          </a:p>
          <a:p>
            <a:r>
              <a:rPr lang="en-US" dirty="0"/>
              <a:t>Dropout</a:t>
            </a:r>
          </a:p>
          <a:p>
            <a:r>
              <a:rPr lang="en-US" dirty="0"/>
              <a:t>Adding noise</a:t>
            </a:r>
          </a:p>
          <a:p>
            <a:r>
              <a:rPr lang="en-US" dirty="0"/>
              <a:t>Bayesian approaches</a:t>
            </a:r>
          </a:p>
          <a:p>
            <a:r>
              <a:rPr lang="en-US" dirty="0"/>
              <a:t>Transfer learning, multi-task learning, self-supervised learning</a:t>
            </a:r>
          </a:p>
          <a:p>
            <a:r>
              <a:rPr lang="en-US" dirty="0">
                <a:solidFill>
                  <a:srgbClr val="D18362"/>
                </a:solidFill>
              </a:rPr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2950269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0A675-ACEF-5DB4-2673-E6D44BB63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augmentation</a:t>
            </a:r>
          </a:p>
        </p:txBody>
      </p:sp>
      <p:pic>
        <p:nvPicPr>
          <p:cNvPr id="5" name="Content Placeholder 4" descr="A picture containing text, colorful, different, colors&#10;&#10;Description automatically generated">
            <a:extLst>
              <a:ext uri="{FF2B5EF4-FFF2-40B4-BE49-F238E27FC236}">
                <a16:creationId xmlns:a16="http://schemas.microsoft.com/office/drawing/2014/main" id="{0DE9A02D-DDAE-0595-914A-2B8355FDD5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0134" y="1442012"/>
            <a:ext cx="9177866" cy="5231682"/>
          </a:xfrm>
        </p:spPr>
      </p:pic>
    </p:spTree>
    <p:extLst>
      <p:ext uri="{BB962C8B-B14F-4D97-AF65-F5344CB8AC3E}">
        <p14:creationId xmlns:p14="http://schemas.microsoft.com/office/powerpoint/2010/main" val="41700109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478EA-AB2E-4D7D-CF47-87323E2A6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 overview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F8AE8A-622B-EAE8-BC6A-55DA7644C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8333" y="1690688"/>
            <a:ext cx="9866375" cy="4945018"/>
          </a:xfrm>
        </p:spPr>
      </p:pic>
    </p:spTree>
    <p:extLst>
      <p:ext uri="{BB962C8B-B14F-4D97-AF65-F5344CB8AC3E}">
        <p14:creationId xmlns:p14="http://schemas.microsoft.com/office/powerpoint/2010/main" val="4023797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4C7ED-8CEE-E8E7-02A6-F8C70C3DB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regularization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F54AE2-40C8-AD86-BC02-7A2EC682223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Standard loss function: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Regularization adds an extra term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Favors some parameters, disfavors others.</a:t>
                </a:r>
              </a:p>
              <a:p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&gt;0 controls the strength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F54AE2-40C8-AD86-BC02-7A2EC68222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3E94E03-98D0-584C-ED22-4727D1567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453" y="2239018"/>
            <a:ext cx="2715718" cy="1324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D0146C-BB31-2EDE-263A-91115FA1A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0289" y="4203256"/>
            <a:ext cx="3882046" cy="75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697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4C7ED-8CEE-E8E7-02A6-F8C70C3DB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regularization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F54AE2-40C8-AD86-BC02-7A2EC682223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Standard loss function: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Regularization adds an extra term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Favors some parameters, disfavors others.</a:t>
                </a:r>
              </a:p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&gt;0 controls the strength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F54AE2-40C8-AD86-BC02-7A2EC68222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3E94E03-98D0-584C-ED22-4727D1567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453" y="2239018"/>
            <a:ext cx="2715718" cy="1324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D0146C-BB31-2EDE-263A-91115FA1A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0289" y="4203256"/>
            <a:ext cx="3882046" cy="75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379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C1CCC-2CF7-3B80-60B1-78B6A944F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regularization</a:t>
            </a:r>
          </a:p>
        </p:txBody>
      </p:sp>
      <p:pic>
        <p:nvPicPr>
          <p:cNvPr id="7" name="Content Placeholder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0373554-03A4-4785-7414-96CCDC97F6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4493"/>
          <a:stretch/>
        </p:blipFill>
        <p:spPr>
          <a:xfrm>
            <a:off x="838200" y="1904227"/>
            <a:ext cx="3733800" cy="4194133"/>
          </a:xfrm>
        </p:spPr>
      </p:pic>
    </p:spTree>
    <p:extLst>
      <p:ext uri="{BB962C8B-B14F-4D97-AF65-F5344CB8AC3E}">
        <p14:creationId xmlns:p14="http://schemas.microsoft.com/office/powerpoint/2010/main" val="1220807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C1CCC-2CF7-3B80-60B1-78B6A944F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regularization</a:t>
            </a:r>
          </a:p>
        </p:txBody>
      </p:sp>
      <p:pic>
        <p:nvPicPr>
          <p:cNvPr id="7" name="Content Placeholder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0373554-03A4-4785-7414-96CCDC97F6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3333"/>
          <a:stretch/>
        </p:blipFill>
        <p:spPr>
          <a:xfrm>
            <a:off x="838200" y="1904227"/>
            <a:ext cx="7010400" cy="4194133"/>
          </a:xfrm>
        </p:spPr>
      </p:pic>
    </p:spTree>
    <p:extLst>
      <p:ext uri="{BB962C8B-B14F-4D97-AF65-F5344CB8AC3E}">
        <p14:creationId xmlns:p14="http://schemas.microsoft.com/office/powerpoint/2010/main" val="4283524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C1CCC-2CF7-3B80-60B1-78B6A944F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regularization</a:t>
            </a:r>
          </a:p>
        </p:txBody>
      </p:sp>
      <p:pic>
        <p:nvPicPr>
          <p:cNvPr id="7" name="Content Placeholder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0373554-03A4-4785-7414-96CCDC97F6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04227"/>
            <a:ext cx="10515600" cy="4194133"/>
          </a:xfrm>
        </p:spPr>
      </p:pic>
    </p:spTree>
    <p:extLst>
      <p:ext uri="{BB962C8B-B14F-4D97-AF65-F5344CB8AC3E}">
        <p14:creationId xmlns:p14="http://schemas.microsoft.com/office/powerpoint/2010/main" val="2139753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4453</TotalTime>
  <Words>766</Words>
  <Application>Microsoft Macintosh PowerPoint</Application>
  <PresentationFormat>Widescreen</PresentationFormat>
  <Paragraphs>296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-apple-system</vt:lpstr>
      <vt:lpstr>Arial</vt:lpstr>
      <vt:lpstr>Calibri</vt:lpstr>
      <vt:lpstr>Calibri Light</vt:lpstr>
      <vt:lpstr>Cambria Math</vt:lpstr>
      <vt:lpstr>Office Theme</vt:lpstr>
      <vt:lpstr>CM20315 - Machine Learning </vt:lpstr>
      <vt:lpstr>Regularization</vt:lpstr>
      <vt:lpstr>Regularization</vt:lpstr>
      <vt:lpstr>Explicit regularization</vt:lpstr>
      <vt:lpstr>Explicit regularization</vt:lpstr>
      <vt:lpstr>Explicit regularization</vt:lpstr>
      <vt:lpstr>Explicit regularization</vt:lpstr>
      <vt:lpstr>Explicit regularization</vt:lpstr>
      <vt:lpstr>Explicit regularization</vt:lpstr>
      <vt:lpstr>Probabilistic interpretation</vt:lpstr>
      <vt:lpstr>Equivalence</vt:lpstr>
      <vt:lpstr>Equivalence</vt:lpstr>
      <vt:lpstr>L2 Regularization</vt:lpstr>
      <vt:lpstr>Why does L2 regularization help?</vt:lpstr>
      <vt:lpstr>L2 regularization</vt:lpstr>
      <vt:lpstr>Regularization</vt:lpstr>
      <vt:lpstr>Implicit regularization</vt:lpstr>
      <vt:lpstr>Implicit regularization</vt:lpstr>
      <vt:lpstr>Implicit regularization</vt:lpstr>
      <vt:lpstr>Implicit regularization</vt:lpstr>
      <vt:lpstr>PowerPoint Presentation</vt:lpstr>
      <vt:lpstr>PowerPoint Presentation</vt:lpstr>
      <vt:lpstr>Regularization</vt:lpstr>
      <vt:lpstr>Early stopping</vt:lpstr>
      <vt:lpstr>PowerPoint Presentation</vt:lpstr>
      <vt:lpstr>Regularization</vt:lpstr>
      <vt:lpstr>Ensembling</vt:lpstr>
      <vt:lpstr>PowerPoint Presentation</vt:lpstr>
      <vt:lpstr>Regularization</vt:lpstr>
      <vt:lpstr>Dropout</vt:lpstr>
      <vt:lpstr>Dropout</vt:lpstr>
      <vt:lpstr>Regularization</vt:lpstr>
      <vt:lpstr>Adding noise</vt:lpstr>
      <vt:lpstr>Regularization</vt:lpstr>
      <vt:lpstr>Bayesian approaches</vt:lpstr>
      <vt:lpstr>Bayesian approaches</vt:lpstr>
      <vt:lpstr>Bayesian approaches</vt:lpstr>
      <vt:lpstr>Regularization</vt:lpstr>
      <vt:lpstr>PowerPoint Presentation</vt:lpstr>
      <vt:lpstr>PowerPoint Presentation</vt:lpstr>
      <vt:lpstr>PowerPoint Presentation</vt:lpstr>
      <vt:lpstr>Regularization</vt:lpstr>
      <vt:lpstr>Data augmentation</vt:lpstr>
      <vt:lpstr>Regularization 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CM20315 - Machine Learning </dc:title>
  <dc:creator>Simon Prince</dc:creator>
  <cp:lastModifiedBy>Simon Prince</cp:lastModifiedBy>
  <cp:revision>1</cp:revision>
  <dcterms:created xsi:type="dcterms:W3CDTF">2022-11-22T19:45:33Z</dcterms:created>
  <dcterms:modified xsi:type="dcterms:W3CDTF">2022-11-26T18:03:41Z</dcterms:modified>
</cp:coreProperties>
</file>

<file path=docProps/thumbnail.jpeg>
</file>